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5843A0-6D8E-4625-BB80-D33099D2A887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86BF90-A721-4FB7-BB6A-BD363CB4A1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Introduction</a:t>
            </a:r>
          </a:p>
          <a:p>
            <a:r>
              <a:rPr lang="en-US" dirty="0" smtClean="0"/>
              <a:t>App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Flat Rock Community Schools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Introductory Java Programming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is a computer language</a:t>
            </a:r>
          </a:p>
          <a:p>
            <a:r>
              <a:rPr lang="en-US" dirty="0" smtClean="0"/>
              <a:t>It’s a C-Based Language</a:t>
            </a:r>
          </a:p>
          <a:p>
            <a:pPr lvl="1"/>
            <a:r>
              <a:rPr lang="en-US" dirty="0" smtClean="0"/>
              <a:t>Object-Oriented Programming</a:t>
            </a:r>
          </a:p>
          <a:p>
            <a:r>
              <a:rPr lang="en-US" dirty="0" smtClean="0"/>
              <a:t>Can be run from the web browser or from an operating system (Windows, Mac, Linux, etc.)</a:t>
            </a:r>
          </a:p>
          <a:p>
            <a:r>
              <a:rPr lang="en-US" dirty="0" smtClean="0"/>
              <a:t>Can be run from the web browser or from the desktop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use to program in Java?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Framework (java.com)</a:t>
            </a:r>
          </a:p>
          <a:p>
            <a:r>
              <a:rPr lang="en-US" dirty="0" smtClean="0"/>
              <a:t>Java Editor (Eclipse is most popular)</a:t>
            </a:r>
          </a:p>
          <a:p>
            <a:pPr lvl="1"/>
            <a:r>
              <a:rPr lang="en-US" dirty="0" smtClean="0"/>
              <a:t>App Development for Android uses Eclipse with Android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characteristics of Java?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uses a semi-colon ; structure</a:t>
            </a:r>
          </a:p>
          <a:p>
            <a:pPr lvl="1"/>
            <a:r>
              <a:rPr lang="en-US" dirty="0" smtClean="0"/>
              <a:t>What does this mean?</a:t>
            </a:r>
          </a:p>
          <a:p>
            <a:r>
              <a:rPr lang="en-US" dirty="0" smtClean="0"/>
              <a:t>It uses curly brackets {} for organization</a:t>
            </a:r>
          </a:p>
          <a:p>
            <a:pPr lvl="1"/>
            <a:r>
              <a:rPr lang="en-US" dirty="0" smtClean="0"/>
              <a:t>Nesting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409</TotalTime>
  <Words>116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Introductory Java Programming</vt:lpstr>
      <vt:lpstr>What is Java?</vt:lpstr>
      <vt:lpstr>What do you need to use to program in Java? </vt:lpstr>
      <vt:lpstr>What are the characteristics of Java?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Kerry</dc:creator>
  <cp:lastModifiedBy>Kerry</cp:lastModifiedBy>
  <cp:revision>43</cp:revision>
  <dcterms:created xsi:type="dcterms:W3CDTF">2013-03-24T17:19:34Z</dcterms:created>
  <dcterms:modified xsi:type="dcterms:W3CDTF">2013-03-25T00:09:11Z</dcterms:modified>
</cp:coreProperties>
</file>