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7747AA-EFD1-4B6D-BBA2-8B5FCF1CF03E}" type="datetimeFigureOut">
              <a:rPr lang="en-US" smtClean="0"/>
              <a:pPr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8A91D7-AC79-46B5-947E-599C7BAA4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the Java Language</a:t>
            </a:r>
          </a:p>
          <a:p>
            <a:r>
              <a:rPr lang="en-US" dirty="0" smtClean="0"/>
              <a:t>App Design</a:t>
            </a:r>
          </a:p>
          <a:p>
            <a:r>
              <a:rPr lang="en-US" dirty="0" smtClean="0"/>
              <a:t>Flat Rock Community Schools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Introductory Java Programming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ways to create a comment</a:t>
            </a:r>
          </a:p>
          <a:p>
            <a:pPr>
              <a:buNone/>
            </a:pPr>
            <a:r>
              <a:rPr lang="en-US" dirty="0" smtClean="0"/>
              <a:t>	//This is a comment</a:t>
            </a:r>
          </a:p>
          <a:p>
            <a:pPr>
              <a:buNone/>
            </a:pPr>
            <a:r>
              <a:rPr lang="en-US" dirty="0" smtClean="0"/>
              <a:t>	/*</a:t>
            </a:r>
          </a:p>
          <a:p>
            <a:pPr>
              <a:buNone/>
            </a:pPr>
            <a:r>
              <a:rPr lang="en-US" dirty="0" smtClean="0"/>
              <a:t>	  *  This</a:t>
            </a:r>
          </a:p>
          <a:p>
            <a:pPr>
              <a:buNone/>
            </a:pPr>
            <a:r>
              <a:rPr lang="en-US" dirty="0" smtClean="0"/>
              <a:t>	  *  way</a:t>
            </a:r>
          </a:p>
          <a:p>
            <a:pPr>
              <a:buNone/>
            </a:pPr>
            <a:r>
              <a:rPr lang="en-US" dirty="0" smtClean="0"/>
              <a:t>	  *  too</a:t>
            </a:r>
          </a:p>
          <a:p>
            <a:pPr>
              <a:buNone/>
            </a:pPr>
            <a:r>
              <a:rPr lang="en-US" dirty="0" smtClean="0"/>
              <a:t>	  */</a:t>
            </a:r>
          </a:p>
        </p:txBody>
      </p:sp>
      <p:pic>
        <p:nvPicPr>
          <p:cNvPr id="4" name="Picture 3" descr="Comment.JPG"/>
          <p:cNvPicPr>
            <a:picLocks noChangeAspect="1"/>
          </p:cNvPicPr>
          <p:nvPr/>
        </p:nvPicPr>
        <p:blipFill>
          <a:blip r:embed="rId2" cstate="print"/>
          <a:srcRect r="58435" b="30036"/>
          <a:stretch>
            <a:fillRect/>
          </a:stretch>
        </p:blipFill>
        <p:spPr>
          <a:xfrm>
            <a:off x="3886200" y="2057400"/>
            <a:ext cx="4805891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actual file that you use to code the Java Language</a:t>
            </a:r>
          </a:p>
          <a:p>
            <a:pPr lvl="1"/>
            <a:r>
              <a:rPr lang="en-US" dirty="0" smtClean="0"/>
              <a:t>Created after you create a Java Project in Eclipse</a:t>
            </a:r>
          </a:p>
          <a:p>
            <a:r>
              <a:rPr lang="en-US" dirty="0" smtClean="0"/>
              <a:t>.java file extension</a:t>
            </a:r>
          </a:p>
          <a:p>
            <a:r>
              <a:rPr lang="en-US" dirty="0" smtClean="0"/>
              <a:t>A “public class” means that any program can access the program (the code you type code inside the .java file)</a:t>
            </a:r>
          </a:p>
          <a:p>
            <a:r>
              <a:rPr lang="en-US" dirty="0" smtClean="0"/>
              <a:t>The word “Tutorial” below is the name of the class file you created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rcRect r="4286" b="56095"/>
          <a:stretch>
            <a:fillRect/>
          </a:stretch>
        </p:blipFill>
        <p:spPr>
          <a:xfrm>
            <a:off x="2514600" y="4267200"/>
            <a:ext cx="5424488" cy="21955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static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Executes the program and tells it what to do as soon as it starts up.</a:t>
            </a:r>
          </a:p>
          <a:p>
            <a:r>
              <a:rPr lang="en-US" dirty="0" smtClean="0"/>
              <a:t>This is written inside the class:</a:t>
            </a:r>
          </a:p>
          <a:p>
            <a:pPr>
              <a:buNone/>
            </a:pPr>
            <a:r>
              <a:rPr lang="en-US" dirty="0" smtClean="0"/>
              <a:t> 		public static void main (String  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b="1" dirty="0" smtClean="0"/>
              <a:t>public</a:t>
            </a:r>
            <a:r>
              <a:rPr lang="en-US" dirty="0" smtClean="0"/>
              <a:t>: can be accessed from anywhere</a:t>
            </a:r>
          </a:p>
          <a:p>
            <a:pPr>
              <a:buNone/>
            </a:pPr>
            <a:r>
              <a:rPr lang="en-US" b="1" dirty="0" smtClean="0"/>
              <a:t>static</a:t>
            </a:r>
            <a:r>
              <a:rPr lang="en-US" dirty="0" smtClean="0"/>
              <a:t>: means it can not interact with objects </a:t>
            </a:r>
          </a:p>
          <a:p>
            <a:pPr>
              <a:buNone/>
            </a:pPr>
            <a:r>
              <a:rPr lang="en-US" dirty="0" smtClean="0"/>
              <a:t>		(more on this later)</a:t>
            </a:r>
          </a:p>
          <a:p>
            <a:pPr>
              <a:buNone/>
            </a:pPr>
            <a:r>
              <a:rPr lang="en-US" b="1" dirty="0" smtClean="0"/>
              <a:t>void</a:t>
            </a:r>
            <a:r>
              <a:rPr lang="en-US" dirty="0" smtClean="0"/>
              <a:t>: will not return any values, just execute</a:t>
            </a:r>
          </a:p>
          <a:p>
            <a:pPr>
              <a:buNone/>
            </a:pPr>
            <a:r>
              <a:rPr lang="en-US" b="1" dirty="0" smtClean="0"/>
              <a:t>main</a:t>
            </a:r>
            <a:r>
              <a:rPr lang="en-US" dirty="0" smtClean="0"/>
              <a:t>: name of the sub file</a:t>
            </a:r>
          </a:p>
          <a:p>
            <a:pPr>
              <a:buNone/>
            </a:pPr>
            <a:r>
              <a:rPr lang="en-US" b="1" dirty="0" smtClean="0"/>
              <a:t>()</a:t>
            </a:r>
            <a:r>
              <a:rPr lang="en-US" dirty="0" smtClean="0"/>
              <a:t> – includes parameters/arguments for the sub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static subclass example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7924800" cy="509108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static subclass example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6781800" cy="4356793"/>
          </a:xfrm>
        </p:spPr>
      </p:pic>
      <p:sp>
        <p:nvSpPr>
          <p:cNvPr id="5" name="Rectangle 4"/>
          <p:cNvSpPr/>
          <p:nvPr/>
        </p:nvSpPr>
        <p:spPr>
          <a:xfrm>
            <a:off x="6934200" y="1981200"/>
            <a:ext cx="1981200" cy="2057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4200" y="21336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both the class and the subclass has the nested curly brackets (start and end)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00600" y="2514600"/>
            <a:ext cx="19812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57600" y="3276600"/>
            <a:ext cx="2895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276600" y="3429000"/>
            <a:ext cx="3352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24600" y="2667000"/>
            <a:ext cx="609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System.out.println</a:t>
            </a:r>
            <a:r>
              <a:rPr lang="en-US" dirty="0" smtClean="0"/>
              <a:t> (print line)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basic Java Program we can make:</a:t>
            </a:r>
          </a:p>
          <a:p>
            <a:pPr algn="ctr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(“My Favorite Show is Big Bang Theory”);</a:t>
            </a:r>
          </a:p>
          <a:p>
            <a:pPr>
              <a:buNone/>
            </a:pPr>
            <a:r>
              <a:rPr lang="en-US" dirty="0" smtClean="0"/>
              <a:t>Will ‘print’ this in the program:</a:t>
            </a:r>
          </a:p>
          <a:p>
            <a:pPr algn="ctr">
              <a:buNone/>
            </a:pPr>
            <a:r>
              <a:rPr lang="en-US" dirty="0" smtClean="0"/>
              <a:t>My Favorite Show is Big Bang Theory</a:t>
            </a: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505200"/>
            <a:ext cx="6294532" cy="2057400"/>
          </a:xfrm>
          <a:prstGeom prst="rect">
            <a:avLst/>
          </a:prstGeom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5010262"/>
            <a:ext cx="6553200" cy="1628663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8130872">
            <a:off x="6415972" y="3227896"/>
            <a:ext cx="194368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191000" y="5486400"/>
            <a:ext cx="1237819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Sensitivity</a:t>
            </a:r>
          </a:p>
          <a:p>
            <a:r>
              <a:rPr lang="en-US" dirty="0" smtClean="0"/>
              <a:t>Nesting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188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Introductory Java Programming</vt:lpstr>
      <vt:lpstr>Slide 2</vt:lpstr>
      <vt:lpstr>Comments</vt:lpstr>
      <vt:lpstr>Class Files</vt:lpstr>
      <vt:lpstr>main static subclass</vt:lpstr>
      <vt:lpstr>main static subclass example</vt:lpstr>
      <vt:lpstr>main static subclass example</vt:lpstr>
      <vt:lpstr>System.out.println (print line)</vt:lpstr>
      <vt:lpstr>A few reminders: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Java Programming</dc:title>
  <dc:creator>Kerry</dc:creator>
  <cp:lastModifiedBy>Kerry</cp:lastModifiedBy>
  <cp:revision>11</cp:revision>
  <dcterms:created xsi:type="dcterms:W3CDTF">2013-03-24T17:22:47Z</dcterms:created>
  <dcterms:modified xsi:type="dcterms:W3CDTF">2013-03-25T00:09:04Z</dcterms:modified>
</cp:coreProperties>
</file>