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5" r:id="rId4"/>
    <p:sldId id="264" r:id="rId5"/>
    <p:sldId id="266" r:id="rId6"/>
    <p:sldId id="267" r:id="rId7"/>
    <p:sldId id="268" r:id="rId8"/>
    <p:sldId id="259"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6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07747AA-EFD1-4B6D-BBA2-8B5FCF1CF03E}" type="datetimeFigureOut">
              <a:rPr lang="en-US" smtClean="0"/>
              <a:t>3/24/2013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E8A91D7-AC79-46B5-947E-599C7BAA451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747AA-EFD1-4B6D-BBA2-8B5FCF1CF03E}" type="datetimeFigureOut">
              <a:rPr lang="en-US" smtClean="0"/>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A91D7-AC79-46B5-947E-599C7BAA45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747AA-EFD1-4B6D-BBA2-8B5FCF1CF03E}" type="datetimeFigureOut">
              <a:rPr lang="en-US" smtClean="0"/>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A91D7-AC79-46B5-947E-599C7BAA45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07747AA-EFD1-4B6D-BBA2-8B5FCF1CF03E}" type="datetimeFigureOut">
              <a:rPr lang="en-US" smtClean="0"/>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A91D7-AC79-46B5-947E-599C7BAA451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7747AA-EFD1-4B6D-BBA2-8B5FCF1CF03E}" type="datetimeFigureOut">
              <a:rPr lang="en-US" smtClean="0"/>
              <a:t>3/24/2013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E8A91D7-AC79-46B5-947E-599C7BAA45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7747AA-EFD1-4B6D-BBA2-8B5FCF1CF03E}" type="datetimeFigureOut">
              <a:rPr lang="en-US" smtClean="0"/>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A91D7-AC79-46B5-947E-599C7BAA451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07747AA-EFD1-4B6D-BBA2-8B5FCF1CF03E}" type="datetimeFigureOut">
              <a:rPr lang="en-US" smtClean="0"/>
              <a:t>3/24/2013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8A91D7-AC79-46B5-947E-599C7BAA451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7747AA-EFD1-4B6D-BBA2-8B5FCF1CF03E}" type="datetimeFigureOut">
              <a:rPr lang="en-US" smtClean="0"/>
              <a:t>3/24/2013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8A91D7-AC79-46B5-947E-599C7BAA45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747AA-EFD1-4B6D-BBA2-8B5FCF1CF03E}" type="datetimeFigureOut">
              <a:rPr lang="en-US" smtClean="0"/>
              <a:t>3/24/2013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8A91D7-AC79-46B5-947E-599C7BAA45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7747AA-EFD1-4B6D-BBA2-8B5FCF1CF03E}" type="datetimeFigureOut">
              <a:rPr lang="en-US" smtClean="0"/>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A91D7-AC79-46B5-947E-599C7BAA451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7747AA-EFD1-4B6D-BBA2-8B5FCF1CF03E}" type="datetimeFigureOut">
              <a:rPr lang="en-US" smtClean="0"/>
              <a:t>3/24/2013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E8A91D7-AC79-46B5-947E-599C7BAA451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07747AA-EFD1-4B6D-BBA2-8B5FCF1CF03E}" type="datetimeFigureOut">
              <a:rPr lang="en-US" smtClean="0"/>
              <a:t>3/24/2013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E8A91D7-AC79-46B5-947E-599C7BAA45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Variables &amp; Strings</a:t>
            </a:r>
          </a:p>
          <a:p>
            <a:r>
              <a:rPr lang="en-US" dirty="0" smtClean="0"/>
              <a:t>App Design</a:t>
            </a:r>
          </a:p>
          <a:p>
            <a:r>
              <a:rPr lang="en-US" dirty="0" smtClean="0"/>
              <a:t>Flat Rock Community Schools</a:t>
            </a:r>
          </a:p>
        </p:txBody>
      </p:sp>
      <p:sp>
        <p:nvSpPr>
          <p:cNvPr id="2" name="Title 1"/>
          <p:cNvSpPr>
            <a:spLocks noGrp="1"/>
          </p:cNvSpPr>
          <p:nvPr>
            <p:ph type="ctrTitle"/>
          </p:nvPr>
        </p:nvSpPr>
        <p:spPr/>
        <p:txBody>
          <a:bodyPr/>
          <a:lstStyle/>
          <a:p>
            <a:r>
              <a:rPr lang="en-US" dirty="0" smtClean="0"/>
              <a:t>Introductory Java Programming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sz="quarter" idx="1"/>
          </p:nvPr>
        </p:nvSpPr>
        <p:spPr/>
        <p:txBody>
          <a:bodyPr/>
          <a:lstStyle/>
          <a:p>
            <a:r>
              <a:rPr lang="en-US" dirty="0" smtClean="0"/>
              <a:t>Variables are items that can constantly be manipulated in the programming language</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Strings</a:t>
            </a:r>
            <a:endParaRPr lang="en-US" dirty="0"/>
          </a:p>
        </p:txBody>
      </p:sp>
      <p:sp>
        <p:nvSpPr>
          <p:cNvPr id="3" name="Content Placeholder 2"/>
          <p:cNvSpPr>
            <a:spLocks noGrp="1"/>
          </p:cNvSpPr>
          <p:nvPr>
            <p:ph sz="quarter" idx="1"/>
          </p:nvPr>
        </p:nvSpPr>
        <p:spPr/>
        <p:txBody>
          <a:bodyPr/>
          <a:lstStyle/>
          <a:p>
            <a:r>
              <a:rPr lang="en-US" dirty="0" smtClean="0"/>
              <a:t>Strings are lines that hold actual text</a:t>
            </a:r>
          </a:p>
          <a:p>
            <a:r>
              <a:rPr lang="en-US" dirty="0" smtClean="0"/>
              <a:t>These lines can not be manipulated</a:t>
            </a:r>
          </a:p>
          <a:p>
            <a:pPr lvl="1">
              <a:buNone/>
            </a:pPr>
            <a:endParaRPr lang="en-US" dirty="0" smtClean="0"/>
          </a:p>
          <a:p>
            <a:pPr lvl="1">
              <a:buNone/>
            </a:pPr>
            <a:r>
              <a:rPr lang="en-US" dirty="0" smtClean="0"/>
              <a:t>For example:</a:t>
            </a:r>
          </a:p>
          <a:p>
            <a:pPr lvl="2">
              <a:buNone/>
            </a:pPr>
            <a:r>
              <a:rPr lang="en-US" dirty="0" smtClean="0"/>
              <a:t>String text = “If  you’re </a:t>
            </a:r>
            <a:r>
              <a:rPr lang="en-US" dirty="0" smtClean="0"/>
              <a:t>p</a:t>
            </a:r>
            <a:r>
              <a:rPr lang="en-US" dirty="0" smtClean="0"/>
              <a:t>laying pool online right now you’re missing a lot”;</a:t>
            </a:r>
          </a:p>
          <a:p>
            <a:pPr lvl="2">
              <a:buNone/>
            </a:pPr>
            <a:endParaRPr lang="en-US" dirty="0" smtClean="0"/>
          </a:p>
          <a:p>
            <a:pPr lvl="2">
              <a:buNone/>
            </a:pPr>
            <a:r>
              <a:rPr lang="en-US" dirty="0" smtClean="0"/>
              <a:t>In this line, the computer is thinking that anything inside the “” is letters and therefore can not be manipulated. It will simply keep that sentence together as one long sentence in whatever you use it for (a greeting, perhaps, for your app?).</a:t>
            </a:r>
          </a:p>
          <a:p>
            <a:pPr lvl="2">
              <a:buNone/>
            </a:pPr>
            <a:endParaRPr lang="en-US" dirty="0" smtClean="0"/>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System.out.println</a:t>
            </a:r>
            <a:r>
              <a:rPr lang="en-US" dirty="0" smtClean="0"/>
              <a:t> (print line)</a:t>
            </a:r>
            <a:endParaRPr lang="en-US" dirty="0"/>
          </a:p>
        </p:txBody>
      </p:sp>
      <p:sp>
        <p:nvSpPr>
          <p:cNvPr id="3" name="Content Placeholder 2"/>
          <p:cNvSpPr>
            <a:spLocks noGrp="1"/>
          </p:cNvSpPr>
          <p:nvPr>
            <p:ph sz="quarter" idx="1"/>
          </p:nvPr>
        </p:nvSpPr>
        <p:spPr/>
        <p:txBody>
          <a:bodyPr/>
          <a:lstStyle/>
          <a:p>
            <a:r>
              <a:rPr lang="en-US" dirty="0" smtClean="0"/>
              <a:t>The most basic Java Program we can make:</a:t>
            </a:r>
          </a:p>
          <a:p>
            <a:pPr algn="ctr">
              <a:buNone/>
            </a:pPr>
            <a:r>
              <a:rPr lang="en-US" dirty="0" err="1" smtClean="0"/>
              <a:t>System.out.println</a:t>
            </a:r>
            <a:r>
              <a:rPr lang="en-US" dirty="0" smtClean="0"/>
              <a:t>(“My Favorite Show is Big Bang Theory”);</a:t>
            </a:r>
          </a:p>
          <a:p>
            <a:pPr>
              <a:buNone/>
            </a:pPr>
            <a:r>
              <a:rPr lang="en-US" dirty="0" smtClean="0"/>
              <a:t>Will ‘print’ this in the program:</a:t>
            </a:r>
          </a:p>
          <a:p>
            <a:pPr algn="ctr">
              <a:buNone/>
            </a:pPr>
            <a:r>
              <a:rPr lang="en-US" dirty="0" smtClean="0"/>
              <a:t>My Favorite Show is Big Bang Theory</a:t>
            </a:r>
          </a:p>
        </p:txBody>
      </p:sp>
      <p:pic>
        <p:nvPicPr>
          <p:cNvPr id="4" name="Picture 3" descr="3.JPG"/>
          <p:cNvPicPr>
            <a:picLocks noChangeAspect="1"/>
          </p:cNvPicPr>
          <p:nvPr/>
        </p:nvPicPr>
        <p:blipFill>
          <a:blip r:embed="rId2" cstate="print"/>
          <a:stretch>
            <a:fillRect/>
          </a:stretch>
        </p:blipFill>
        <p:spPr>
          <a:xfrm>
            <a:off x="1295400" y="3505200"/>
            <a:ext cx="6294532" cy="2057400"/>
          </a:xfrm>
          <a:prstGeom prst="rect">
            <a:avLst/>
          </a:prstGeom>
        </p:spPr>
      </p:pic>
      <p:pic>
        <p:nvPicPr>
          <p:cNvPr id="5" name="Picture 4" descr="4.JPG"/>
          <p:cNvPicPr>
            <a:picLocks noChangeAspect="1"/>
          </p:cNvPicPr>
          <p:nvPr/>
        </p:nvPicPr>
        <p:blipFill>
          <a:blip r:embed="rId3" cstate="print"/>
          <a:stretch>
            <a:fillRect/>
          </a:stretch>
        </p:blipFill>
        <p:spPr>
          <a:xfrm>
            <a:off x="1219200" y="5010262"/>
            <a:ext cx="6553200" cy="1628663"/>
          </a:xfrm>
          <a:prstGeom prst="rect">
            <a:avLst/>
          </a:prstGeom>
        </p:spPr>
      </p:pic>
      <p:sp>
        <p:nvSpPr>
          <p:cNvPr id="6" name="Right Arrow 5"/>
          <p:cNvSpPr/>
          <p:nvPr/>
        </p:nvSpPr>
        <p:spPr>
          <a:xfrm rot="8130872">
            <a:off x="6415972" y="3227896"/>
            <a:ext cx="1943688"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0800000">
            <a:off x="4191000" y="5486400"/>
            <a:ext cx="1237819"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81200" y="0"/>
            <a:ext cx="4945778"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Remember This?</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&amp; Strings in the </a:t>
            </a:r>
            <a:r>
              <a:rPr lang="en-US" dirty="0" err="1" smtClean="0"/>
              <a:t>println</a:t>
            </a:r>
            <a:endParaRPr lang="en-US" dirty="0"/>
          </a:p>
        </p:txBody>
      </p:sp>
      <p:sp>
        <p:nvSpPr>
          <p:cNvPr id="3" name="Content Placeholder 2"/>
          <p:cNvSpPr>
            <a:spLocks noGrp="1"/>
          </p:cNvSpPr>
          <p:nvPr>
            <p:ph sz="quarter" idx="1"/>
          </p:nvPr>
        </p:nvSpPr>
        <p:spPr/>
        <p:txBody>
          <a:bodyPr/>
          <a:lstStyle/>
          <a:p>
            <a:r>
              <a:rPr lang="en-US" dirty="0" smtClean="0"/>
              <a:t>Now let’s add variables and strings to the class:</a:t>
            </a:r>
          </a:p>
          <a:p>
            <a:pPr>
              <a:buNone/>
            </a:pPr>
            <a:r>
              <a:rPr lang="en-US" sz="2000" dirty="0" smtClean="0"/>
              <a:t>public class Tutorial {</a:t>
            </a:r>
          </a:p>
          <a:p>
            <a:pPr>
              <a:buNone/>
            </a:pPr>
            <a:r>
              <a:rPr lang="en-US" sz="2000" dirty="0" smtClean="0"/>
              <a:t>	public static void main (String [] </a:t>
            </a:r>
            <a:r>
              <a:rPr lang="en-US" sz="2000" dirty="0" err="1" smtClean="0"/>
              <a:t>args</a:t>
            </a:r>
            <a:r>
              <a:rPr lang="en-US" sz="2000" dirty="0" smtClean="0"/>
              <a:t>){</a:t>
            </a:r>
          </a:p>
          <a:p>
            <a:pPr>
              <a:buNone/>
            </a:pPr>
            <a:r>
              <a:rPr lang="en-US" sz="2000" dirty="0" smtClean="0"/>
              <a:t>		String </a:t>
            </a:r>
            <a:r>
              <a:rPr lang="en-US" sz="2000" dirty="0" smtClean="0">
                <a:solidFill>
                  <a:srgbClr val="FF0000"/>
                </a:solidFill>
              </a:rPr>
              <a:t>text</a:t>
            </a:r>
            <a:r>
              <a:rPr lang="en-US" sz="2000" dirty="0" smtClean="0"/>
              <a:t> = “My Second Favorite Show is Once Upon a Time”</a:t>
            </a:r>
          </a:p>
          <a:p>
            <a:pPr>
              <a:buNone/>
            </a:pPr>
            <a:r>
              <a:rPr lang="en-US" sz="2000" dirty="0" smtClean="0"/>
              <a:t>		</a:t>
            </a:r>
            <a:r>
              <a:rPr lang="en-US" sz="2000" dirty="0" err="1" smtClean="0"/>
              <a:t>System.out.println</a:t>
            </a:r>
            <a:r>
              <a:rPr lang="en-US" sz="2000" dirty="0" smtClean="0"/>
              <a:t>(</a:t>
            </a:r>
            <a:r>
              <a:rPr lang="en-US" sz="2000" dirty="0" smtClean="0">
                <a:solidFill>
                  <a:srgbClr val="FF0000"/>
                </a:solidFill>
              </a:rPr>
              <a:t>text</a:t>
            </a:r>
            <a:r>
              <a:rPr lang="en-US" sz="2000" dirty="0" smtClean="0"/>
              <a:t>);</a:t>
            </a:r>
          </a:p>
          <a:p>
            <a:pPr>
              <a:buNone/>
            </a:pPr>
            <a:endParaRPr lang="en-US" sz="2000" dirty="0" smtClean="0"/>
          </a:p>
          <a:p>
            <a:pPr>
              <a:buNone/>
            </a:pPr>
            <a:r>
              <a:rPr lang="en-US" sz="2000" dirty="0" smtClean="0"/>
              <a:t>Prints out: </a:t>
            </a:r>
          </a:p>
          <a:p>
            <a:pPr>
              <a:buNone/>
            </a:pPr>
            <a:r>
              <a:rPr lang="en-US" sz="2000" dirty="0" smtClean="0"/>
              <a:t>My Second Favorite show is Once Upon a Time</a:t>
            </a:r>
          </a:p>
          <a:p>
            <a:pPr>
              <a:buNone/>
            </a:pPr>
            <a:endParaRPr lang="en-US" dirty="0" smtClean="0"/>
          </a:p>
          <a:p>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Variables &amp; Strings in the </a:t>
            </a:r>
            <a:r>
              <a:rPr lang="en-US" sz="3000" dirty="0" err="1" smtClean="0"/>
              <a:t>println</a:t>
            </a:r>
            <a:r>
              <a:rPr lang="en-US" sz="3000" dirty="0" smtClean="0"/>
              <a:t> Example</a:t>
            </a:r>
            <a:endParaRPr lang="en-US" sz="3000" dirty="0"/>
          </a:p>
        </p:txBody>
      </p:sp>
      <p:pic>
        <p:nvPicPr>
          <p:cNvPr id="4" name="Content Placeholder 3" descr="5.JPG"/>
          <p:cNvPicPr>
            <a:picLocks noGrp="1" noChangeAspect="1"/>
          </p:cNvPicPr>
          <p:nvPr>
            <p:ph sz="quarter" idx="1"/>
          </p:nvPr>
        </p:nvPicPr>
        <p:blipFill>
          <a:blip r:embed="rId2" cstate="print"/>
          <a:srcRect b="44089"/>
          <a:stretch>
            <a:fillRect/>
          </a:stretch>
        </p:blipFill>
        <p:spPr>
          <a:xfrm>
            <a:off x="381000" y="1524000"/>
            <a:ext cx="8496468" cy="2514600"/>
          </a:xfrm>
        </p:spPr>
      </p:pic>
      <p:pic>
        <p:nvPicPr>
          <p:cNvPr id="5" name="Picture 4" descr="6.JPG"/>
          <p:cNvPicPr>
            <a:picLocks noChangeAspect="1"/>
          </p:cNvPicPr>
          <p:nvPr/>
        </p:nvPicPr>
        <p:blipFill>
          <a:blip r:embed="rId3" cstate="print"/>
          <a:srcRect t="27586"/>
          <a:stretch>
            <a:fillRect/>
          </a:stretch>
        </p:blipFill>
        <p:spPr>
          <a:xfrm>
            <a:off x="304800" y="4343400"/>
            <a:ext cx="8540102" cy="1905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Variables &amp; Strings in the </a:t>
            </a:r>
            <a:r>
              <a:rPr lang="en-US" sz="3000" dirty="0" err="1" smtClean="0"/>
              <a:t>println</a:t>
            </a:r>
            <a:r>
              <a:rPr lang="en-US" sz="3000" dirty="0" smtClean="0"/>
              <a:t> Example</a:t>
            </a:r>
            <a:endParaRPr lang="en-US" sz="3000" dirty="0"/>
          </a:p>
        </p:txBody>
      </p:sp>
      <p:pic>
        <p:nvPicPr>
          <p:cNvPr id="4" name="Content Placeholder 3" descr="5.JPG"/>
          <p:cNvPicPr>
            <a:picLocks noGrp="1" noChangeAspect="1"/>
          </p:cNvPicPr>
          <p:nvPr>
            <p:ph sz="quarter" idx="1"/>
          </p:nvPr>
        </p:nvPicPr>
        <p:blipFill>
          <a:blip r:embed="rId2" cstate="print"/>
          <a:srcRect b="44089"/>
          <a:stretch>
            <a:fillRect/>
          </a:stretch>
        </p:blipFill>
        <p:spPr>
          <a:xfrm>
            <a:off x="381000" y="1524000"/>
            <a:ext cx="8496468" cy="2514600"/>
          </a:xfrm>
        </p:spPr>
      </p:pic>
      <p:pic>
        <p:nvPicPr>
          <p:cNvPr id="5" name="Picture 4" descr="6.JPG"/>
          <p:cNvPicPr>
            <a:picLocks noChangeAspect="1"/>
          </p:cNvPicPr>
          <p:nvPr/>
        </p:nvPicPr>
        <p:blipFill>
          <a:blip r:embed="rId3" cstate="print"/>
          <a:srcRect t="27586"/>
          <a:stretch>
            <a:fillRect/>
          </a:stretch>
        </p:blipFill>
        <p:spPr>
          <a:xfrm>
            <a:off x="304800" y="4343400"/>
            <a:ext cx="8540102" cy="1905000"/>
          </a:xfrm>
          <a:prstGeom prst="rect">
            <a:avLst/>
          </a:prstGeom>
        </p:spPr>
      </p:pic>
      <p:sp>
        <p:nvSpPr>
          <p:cNvPr id="6" name="Oval 5"/>
          <p:cNvSpPr/>
          <p:nvPr/>
        </p:nvSpPr>
        <p:spPr>
          <a:xfrm>
            <a:off x="4191000" y="3200400"/>
            <a:ext cx="533400" cy="2286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05400" y="3352800"/>
            <a:ext cx="533400" cy="2286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a:t>
            </a:r>
            <a:endParaRPr lang="en-US" dirty="0"/>
          </a:p>
        </p:txBody>
      </p:sp>
      <p:sp>
        <p:nvSpPr>
          <p:cNvPr id="3" name="Content Placeholder 2"/>
          <p:cNvSpPr>
            <a:spLocks noGrp="1"/>
          </p:cNvSpPr>
          <p:nvPr>
            <p:ph sz="quarter" idx="1"/>
          </p:nvPr>
        </p:nvSpPr>
        <p:spPr/>
        <p:txBody>
          <a:bodyPr/>
          <a:lstStyle/>
          <a:p>
            <a:r>
              <a:rPr lang="en-US" dirty="0" smtClean="0"/>
              <a:t>When you want to add a symbol to your code, you can’t just type the symbol. If you do, many times it will confuse the language and cause an error.</a:t>
            </a:r>
          </a:p>
          <a:p>
            <a:endParaRPr lang="en-US" dirty="0" smtClean="0"/>
          </a:p>
          <a:p>
            <a:r>
              <a:rPr lang="en-US" dirty="0" smtClean="0"/>
              <a:t>To type a symbol, etc, you type a forward slash \ and then the symbol</a:t>
            </a:r>
          </a:p>
          <a:p>
            <a:pPr lvl="1"/>
            <a:r>
              <a:rPr lang="en-US" dirty="0" smtClean="0"/>
              <a:t>For example: </a:t>
            </a:r>
          </a:p>
          <a:p>
            <a:pPr lvl="2"/>
            <a:r>
              <a:rPr lang="en-US" dirty="0" smtClean="0"/>
              <a:t>\”Hello World\” will print: “Hello World”</a:t>
            </a:r>
          </a:p>
          <a:p>
            <a:pPr lvl="2"/>
            <a:r>
              <a:rPr lang="en-US" dirty="0" smtClean="0"/>
              <a:t>\n \n will create a new line after the last “n”</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Inserting Symbols &amp; New Lines Examples</a:t>
            </a:r>
            <a:endParaRPr lang="en-US" dirty="0"/>
          </a:p>
        </p:txBody>
      </p:sp>
      <p:pic>
        <p:nvPicPr>
          <p:cNvPr id="4" name="Content Placeholder 3" descr="7.JPG"/>
          <p:cNvPicPr>
            <a:picLocks noGrp="1" noChangeAspect="1"/>
          </p:cNvPicPr>
          <p:nvPr>
            <p:ph sz="quarter" idx="1"/>
          </p:nvPr>
        </p:nvPicPr>
        <p:blipFill>
          <a:blip r:embed="rId2" cstate="print"/>
          <a:stretch>
            <a:fillRect/>
          </a:stretch>
        </p:blipFill>
        <p:spPr>
          <a:xfrm>
            <a:off x="304800" y="3581400"/>
            <a:ext cx="5705475" cy="1809750"/>
          </a:xfrm>
        </p:spPr>
      </p:pic>
      <p:pic>
        <p:nvPicPr>
          <p:cNvPr id="5" name="Picture 4" descr="8.JPG"/>
          <p:cNvPicPr>
            <a:picLocks noChangeAspect="1"/>
          </p:cNvPicPr>
          <p:nvPr/>
        </p:nvPicPr>
        <p:blipFill>
          <a:blip r:embed="rId3" cstate="print"/>
          <a:stretch>
            <a:fillRect/>
          </a:stretch>
        </p:blipFill>
        <p:spPr>
          <a:xfrm>
            <a:off x="381000" y="5257800"/>
            <a:ext cx="6105525" cy="1304925"/>
          </a:xfrm>
          <a:prstGeom prst="rect">
            <a:avLst/>
          </a:prstGeom>
        </p:spPr>
      </p:pic>
      <p:pic>
        <p:nvPicPr>
          <p:cNvPr id="6" name="Picture 5" descr="9.JPG"/>
          <p:cNvPicPr>
            <a:picLocks noChangeAspect="1"/>
          </p:cNvPicPr>
          <p:nvPr/>
        </p:nvPicPr>
        <p:blipFill>
          <a:blip r:embed="rId4" cstate="print"/>
          <a:stretch>
            <a:fillRect/>
          </a:stretch>
        </p:blipFill>
        <p:spPr>
          <a:xfrm>
            <a:off x="3124200" y="1066800"/>
            <a:ext cx="5324475" cy="1724025"/>
          </a:xfrm>
          <a:prstGeom prst="rect">
            <a:avLst/>
          </a:prstGeom>
        </p:spPr>
      </p:pic>
      <p:pic>
        <p:nvPicPr>
          <p:cNvPr id="7" name="Picture 6" descr="10.JPG"/>
          <p:cNvPicPr>
            <a:picLocks noChangeAspect="1"/>
          </p:cNvPicPr>
          <p:nvPr/>
        </p:nvPicPr>
        <p:blipFill>
          <a:blip r:embed="rId5" cstate="print"/>
          <a:stretch>
            <a:fillRect/>
          </a:stretch>
        </p:blipFill>
        <p:spPr>
          <a:xfrm>
            <a:off x="3048000" y="2286000"/>
            <a:ext cx="5915025" cy="117000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67</TotalTime>
  <Words>271</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Introductory Java Programming</vt:lpstr>
      <vt:lpstr>Variables</vt:lpstr>
      <vt:lpstr>Strings</vt:lpstr>
      <vt:lpstr>System.out.println (print line)</vt:lpstr>
      <vt:lpstr>Variables &amp; Strings in the println</vt:lpstr>
      <vt:lpstr>Variables &amp; Strings in the println Example</vt:lpstr>
      <vt:lpstr>Variables &amp; Strings in the println Example</vt:lpstr>
      <vt:lpstr>Symbols</vt:lpstr>
      <vt:lpstr>Inserting Symbols &amp; New Lines Examples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Java Programming</dc:title>
  <dc:creator>Kerry</dc:creator>
  <cp:lastModifiedBy>Kerry</cp:lastModifiedBy>
  <cp:revision>16</cp:revision>
  <dcterms:created xsi:type="dcterms:W3CDTF">2013-03-24T17:22:47Z</dcterms:created>
  <dcterms:modified xsi:type="dcterms:W3CDTF">2013-03-24T18:30:15Z</dcterms:modified>
</cp:coreProperties>
</file>