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7040-3770-4D73-B4C2-AC058A4D7C16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53223-2A90-4001-99DE-929DE8F02D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53223-2A90-4001-99DE-929DE8F02D2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F2589F-33E8-42A7-BCDF-2B51F9172DA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JavaScript</a:t>
            </a:r>
            <a:br>
              <a:rPr lang="en-US" dirty="0" smtClean="0"/>
            </a:br>
            <a:r>
              <a:rPr lang="en-US" dirty="0" smtClean="0"/>
              <a:t>An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Web Design II</a:t>
            </a:r>
          </a:p>
          <a:p>
            <a:r>
              <a:rPr lang="en-US" dirty="0" smtClean="0"/>
              <a:t>Flat Rock Community Schools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JavaScript?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JavaScript is the programming language of the Web</a:t>
            </a:r>
          </a:p>
          <a:p>
            <a:r>
              <a:rPr lang="en-US" dirty="0" smtClean="0"/>
              <a:t>Modern browsers use JavaScript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Including desktops, game consoles, tablets, and smart phones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JavaScript is part of the </a:t>
            </a:r>
            <a:r>
              <a:rPr lang="en-US" dirty="0" err="1" smtClean="0"/>
              <a:t>traid</a:t>
            </a:r>
            <a:r>
              <a:rPr lang="en-US" dirty="0" smtClean="0"/>
              <a:t> of technologies all Web-Developers must learn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HTML to specify the content of web pages</a:t>
            </a:r>
          </a:p>
          <a:p>
            <a:pPr lvl="1"/>
            <a:r>
              <a:rPr lang="en-US" dirty="0" smtClean="0"/>
              <a:t>CSS to specify the presentation of web pages</a:t>
            </a:r>
          </a:p>
          <a:p>
            <a:pPr lvl="1"/>
            <a:r>
              <a:rPr lang="en-US" dirty="0" smtClean="0"/>
              <a:t>JavaScript to specify the behavior of web pages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Note: Java &amp; JavaScript are two very different languages.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add JavaScript to your website?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JavaScript code is embedded within HTML files using the &lt;script&gt; tag.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&lt;script </a:t>
            </a:r>
            <a:r>
              <a:rPr lang="en-US" dirty="0" err="1" smtClean="0">
                <a:solidFill>
                  <a:srgbClr val="00B050"/>
                </a:solidFill>
              </a:rPr>
              <a:t>src</a:t>
            </a:r>
            <a:r>
              <a:rPr lang="en-US" dirty="0" smtClean="0">
                <a:solidFill>
                  <a:srgbClr val="00B050"/>
                </a:solidFill>
              </a:rPr>
              <a:t>=“library.js&gt;&lt;/script&gt; 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&lt;p&gt;This is a paragraph of HTML&lt;/p&gt;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&lt;script&gt;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// And this is some client-side JavaScript code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// Literally embedded into the HTML file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&lt;/script&gt;</a:t>
            </a:r>
          </a:p>
          <a:p>
            <a:pPr>
              <a:buNone/>
            </a:pPr>
            <a:r>
              <a:rPr lang="en-US" dirty="0" smtClean="0"/>
              <a:t>&lt;p&gt; Here is more HTML &lt;/p&gt;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is a case-sensitive language</a:t>
            </a:r>
          </a:p>
          <a:p>
            <a:pPr lvl="1"/>
            <a:r>
              <a:rPr lang="en-US" dirty="0" smtClean="0"/>
              <a:t>For Example:</a:t>
            </a:r>
          </a:p>
          <a:p>
            <a:pPr lvl="2"/>
            <a:r>
              <a:rPr lang="en-US" dirty="0" smtClean="0"/>
              <a:t>online, Online, </a:t>
            </a:r>
            <a:r>
              <a:rPr lang="en-US" dirty="0" err="1" smtClean="0"/>
              <a:t>OnLine</a:t>
            </a:r>
            <a:r>
              <a:rPr lang="en-US" dirty="0" smtClean="0"/>
              <a:t>, and ONLINE are four distinct variable names</a:t>
            </a:r>
          </a:p>
          <a:p>
            <a:r>
              <a:rPr lang="en-US" dirty="0" smtClean="0"/>
              <a:t>Comments:</a:t>
            </a:r>
          </a:p>
          <a:p>
            <a:pPr>
              <a:buNone/>
            </a:pP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	//</a:t>
            </a: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This is a </a:t>
            </a: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comment</a:t>
            </a:r>
          </a:p>
          <a:p>
            <a:pPr>
              <a:buNone/>
            </a:pPr>
            <a:endParaRPr lang="en-US" sz="23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/*</a:t>
            </a:r>
            <a:endParaRPr lang="en-US" sz="23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*  This</a:t>
            </a:r>
            <a:endParaRPr lang="en-US" sz="23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	  *  way</a:t>
            </a:r>
          </a:p>
          <a:p>
            <a:pPr>
              <a:buNone/>
            </a:pP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	  *  too</a:t>
            </a:r>
          </a:p>
          <a:p>
            <a:pPr>
              <a:buNone/>
            </a:pP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	  */</a:t>
            </a:r>
          </a:p>
          <a:p>
            <a:pPr lvl="1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362200" y="4648200"/>
            <a:ext cx="2895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8096" y="4267200"/>
            <a:ext cx="3154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use this type of comment </a:t>
            </a:r>
          </a:p>
          <a:p>
            <a:r>
              <a:rPr lang="en-US" dirty="0" smtClean="0"/>
              <a:t>in Web Design II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437</TotalTime>
  <Words>162</Words>
  <Application>Microsoft Office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JavaScript An Introduction</vt:lpstr>
      <vt:lpstr>What is JavaScript?</vt:lpstr>
      <vt:lpstr>How do you add JavaScript to your website?</vt:lpstr>
      <vt:lpstr>More about JavaScript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Kerry</dc:creator>
  <cp:lastModifiedBy>Kerry</cp:lastModifiedBy>
  <cp:revision>13</cp:revision>
  <dcterms:created xsi:type="dcterms:W3CDTF">2013-03-24T16:48:12Z</dcterms:created>
  <dcterms:modified xsi:type="dcterms:W3CDTF">2013-03-25T00:08:47Z</dcterms:modified>
</cp:coreProperties>
</file>