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8F2589F-33E8-42A7-BCDF-2B51F9172D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006F97-2C88-403E-B0A0-C14F55DCCF7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8F2589F-33E8-42A7-BCDF-2B51F9172D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006F97-2C88-403E-B0A0-C14F55DCCF7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F2589F-33E8-42A7-BCDF-2B51F9172D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006F97-2C88-403E-B0A0-C14F55DCCF72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JavaScript</a:t>
            </a:r>
            <a:br>
              <a:rPr lang="en-US" dirty="0" smtClean="0"/>
            </a:br>
            <a:r>
              <a:rPr lang="en-US" sz="2800" dirty="0" smtClean="0"/>
              <a:t>Arrays &amp; Objects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Web Design II</a:t>
            </a:r>
          </a:p>
          <a:p>
            <a:r>
              <a:rPr lang="en-US" dirty="0" smtClean="0"/>
              <a:t>Flat Rock Community Schools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Array?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Array is a “collection” of items in a group</a:t>
            </a:r>
          </a:p>
          <a:p>
            <a:pPr lvl="1"/>
            <a:r>
              <a:rPr lang="en-US" dirty="0" smtClean="0"/>
              <a:t>To create an array you use square brackets [ ]</a:t>
            </a:r>
          </a:p>
          <a:p>
            <a:pPr lvl="2"/>
            <a:r>
              <a:rPr lang="en-US" dirty="0" smtClean="0"/>
              <a:t>Example: [‘hello’]</a:t>
            </a:r>
            <a:r>
              <a:rPr lang="en-US" dirty="0" smtClean="0">
                <a:sym typeface="Wingdings" pitchFamily="2" charset="2"/>
              </a:rPr>
              <a:t> [ ‘hello’ ]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Add more items to an array by typing a comma ,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Use letters and numbers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Picture 4" descr="Arra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3352800"/>
            <a:ext cx="6477000" cy="27781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add arrays to variables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var</a:t>
            </a:r>
            <a:r>
              <a:rPr lang="en-US" dirty="0" smtClean="0"/>
              <a:t> kittens = [‘kitten 1’, ‘kitten 2’]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	kittens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	[ ‘kitten1’, ‘kitten2’ ]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 descr="array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971800"/>
            <a:ext cx="6477000" cy="3238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Bring things out of the arrays </a:t>
            </a:r>
          </a:p>
          <a:p>
            <a:pPr lvl="1"/>
            <a:r>
              <a:rPr lang="en-US" dirty="0" smtClean="0"/>
              <a:t>Use the same square brackets after the array variable</a:t>
            </a:r>
          </a:p>
          <a:p>
            <a:pPr lvl="2">
              <a:buNone/>
            </a:pPr>
            <a:r>
              <a:rPr lang="en-US" dirty="0" smtClean="0"/>
              <a:t>kittens[0]</a:t>
            </a:r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dirty="0" smtClean="0"/>
              <a:t>‘kitten 1’</a:t>
            </a:r>
          </a:p>
          <a:p>
            <a:pPr lvl="1"/>
            <a:r>
              <a:rPr lang="en-US" dirty="0" smtClean="0"/>
              <a:t>Arrays start counting at 0, not 1</a:t>
            </a:r>
          </a:p>
          <a:p>
            <a:pPr lvl="2"/>
            <a:r>
              <a:rPr lang="en-US" dirty="0" smtClean="0"/>
              <a:t>For example, the 10</a:t>
            </a:r>
            <a:r>
              <a:rPr lang="en-US" baseline="30000" dirty="0" smtClean="0"/>
              <a:t>th</a:t>
            </a:r>
            <a:r>
              <a:rPr lang="en-US" dirty="0" smtClean="0"/>
              <a:t> index is the 11</a:t>
            </a:r>
            <a:r>
              <a:rPr lang="en-US" baseline="30000" dirty="0" smtClean="0"/>
              <a:t>th</a:t>
            </a:r>
            <a:r>
              <a:rPr lang="en-US" dirty="0" smtClean="0"/>
              <a:t> item</a:t>
            </a:r>
          </a:p>
          <a:p>
            <a:pPr lvl="2">
              <a:buNone/>
            </a:pPr>
            <a:endParaRPr lang="en-US" dirty="0" smtClean="0"/>
          </a:p>
        </p:txBody>
      </p:sp>
      <p:pic>
        <p:nvPicPr>
          <p:cNvPr id="4" name="Picture 3" descr="arra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3657600"/>
            <a:ext cx="4896612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Object?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dirty="0" smtClean="0"/>
              <a:t>object is used to store items that have very specific names to them</a:t>
            </a:r>
          </a:p>
          <a:p>
            <a:pPr lvl="1"/>
            <a:r>
              <a:rPr lang="en-US" dirty="0" smtClean="0"/>
              <a:t>To create an object you use curly brackets { }</a:t>
            </a:r>
          </a:p>
          <a:p>
            <a:pPr lvl="2"/>
            <a:r>
              <a:rPr lang="en-US" dirty="0" smtClean="0"/>
              <a:t>Example: </a:t>
            </a:r>
          </a:p>
          <a:p>
            <a:pPr lvl="3"/>
            <a:r>
              <a:rPr lang="en-US" dirty="0" smtClean="0"/>
              <a:t>credentials = { username: ‘</a:t>
            </a:r>
            <a:r>
              <a:rPr lang="en-US" dirty="0" err="1" smtClean="0"/>
              <a:t>leonard</a:t>
            </a:r>
            <a:r>
              <a:rPr lang="en-US" dirty="0" smtClean="0"/>
              <a:t>’, password: ‘</a:t>
            </a:r>
            <a:r>
              <a:rPr lang="en-US" dirty="0" err="1" smtClean="0"/>
              <a:t>hofstadter</a:t>
            </a:r>
            <a:r>
              <a:rPr lang="en-US" dirty="0" smtClean="0"/>
              <a:t>’ }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Add more items to an array by typing a comma ,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6" name="Picture 5" descr="objects1.JPG"/>
          <p:cNvPicPr>
            <a:picLocks noChangeAspect="1"/>
          </p:cNvPicPr>
          <p:nvPr/>
        </p:nvPicPr>
        <p:blipFill>
          <a:blip r:embed="rId2" cstate="print"/>
          <a:srcRect b="71775"/>
          <a:stretch>
            <a:fillRect/>
          </a:stretch>
        </p:blipFill>
        <p:spPr>
          <a:xfrm>
            <a:off x="152400" y="3962400"/>
            <a:ext cx="8763000" cy="1447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smtClean="0"/>
              <a:t>Pull items out of your objects</a:t>
            </a:r>
          </a:p>
          <a:p>
            <a:pPr lvl="2"/>
            <a:r>
              <a:rPr lang="en-US" dirty="0" smtClean="0"/>
              <a:t>Use the value of the object</a:t>
            </a:r>
          </a:p>
          <a:p>
            <a:pPr lvl="2">
              <a:buNone/>
            </a:pPr>
            <a:endParaRPr lang="en-US" dirty="0" smtClean="0"/>
          </a:p>
          <a:p>
            <a:pPr lvl="3">
              <a:buNone/>
            </a:pPr>
            <a:r>
              <a:rPr lang="en-US" dirty="0" smtClean="0"/>
              <a:t>credentials = { username: ‘</a:t>
            </a:r>
            <a:r>
              <a:rPr lang="en-US" dirty="0" err="1" smtClean="0"/>
              <a:t>leonard</a:t>
            </a:r>
            <a:r>
              <a:rPr lang="en-US" dirty="0" smtClean="0"/>
              <a:t>’, password: ‘</a:t>
            </a:r>
            <a:r>
              <a:rPr lang="en-US" dirty="0" err="1" smtClean="0"/>
              <a:t>hofstadter</a:t>
            </a:r>
            <a:r>
              <a:rPr lang="en-US" dirty="0" smtClean="0"/>
              <a:t>’ </a:t>
            </a:r>
            <a:r>
              <a:rPr lang="en-US" dirty="0" smtClean="0"/>
              <a:t>}</a:t>
            </a:r>
          </a:p>
          <a:p>
            <a:pPr lvl="3">
              <a:buNone/>
            </a:pPr>
            <a:r>
              <a:rPr lang="en-US" dirty="0" smtClean="0">
                <a:sym typeface="Wingdings" pitchFamily="2" charset="2"/>
              </a:rPr>
              <a:t>credentials[‘username’]</a:t>
            </a:r>
          </a:p>
          <a:p>
            <a:pPr lvl="3">
              <a:buNone/>
            </a:pP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‘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jeff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’</a:t>
            </a:r>
          </a:p>
          <a:p>
            <a:pPr lvl="3">
              <a:buNone/>
            </a:pPr>
            <a:endParaRPr lang="en-US" dirty="0" smtClean="0">
              <a:solidFill>
                <a:srgbClr val="00B050"/>
              </a:solidFill>
              <a:sym typeface="Wingdings" pitchFamily="2" charset="2"/>
            </a:endParaRPr>
          </a:p>
          <a:p>
            <a:pPr lvl="3">
              <a:buNone/>
            </a:pPr>
            <a:r>
              <a:rPr lang="en-US" dirty="0" smtClean="0">
                <a:sym typeface="Wingdings" pitchFamily="2" charset="2"/>
              </a:rPr>
              <a:t>OR</a:t>
            </a:r>
          </a:p>
          <a:p>
            <a:pPr lvl="3">
              <a:buNone/>
            </a:pPr>
            <a:endParaRPr lang="en-US" dirty="0" smtClean="0">
              <a:sym typeface="Wingdings" pitchFamily="2" charset="2"/>
            </a:endParaRPr>
          </a:p>
          <a:p>
            <a:pPr lvl="3">
              <a:buNone/>
            </a:pPr>
            <a:r>
              <a:rPr lang="en-US" dirty="0" err="1" smtClean="0">
                <a:sym typeface="Wingdings" pitchFamily="2" charset="2"/>
              </a:rPr>
              <a:t>credentials.username</a:t>
            </a:r>
            <a:endParaRPr lang="en-US" dirty="0" smtClean="0">
              <a:sym typeface="Wingdings" pitchFamily="2" charset="2"/>
            </a:endParaRPr>
          </a:p>
          <a:p>
            <a:pPr lvl="3">
              <a:buNone/>
            </a:pP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‘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jeff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’</a:t>
            </a:r>
          </a:p>
        </p:txBody>
      </p:sp>
      <p:pic>
        <p:nvPicPr>
          <p:cNvPr id="4" name="Picture 3" descr="objects1.JPG"/>
          <p:cNvPicPr>
            <a:picLocks noChangeAspect="1"/>
          </p:cNvPicPr>
          <p:nvPr/>
        </p:nvPicPr>
        <p:blipFill>
          <a:blip r:embed="rId2" cstate="print"/>
          <a:srcRect b="35897"/>
          <a:stretch>
            <a:fillRect/>
          </a:stretch>
        </p:blipFill>
        <p:spPr>
          <a:xfrm>
            <a:off x="3657600" y="3505200"/>
            <a:ext cx="5279897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 Arrays &amp;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have:</a:t>
            </a:r>
          </a:p>
          <a:p>
            <a:pPr lvl="1"/>
            <a:r>
              <a:rPr lang="en-US" dirty="0" smtClean="0"/>
              <a:t>Arrays nested inside Objects</a:t>
            </a:r>
          </a:p>
          <a:p>
            <a:pPr lvl="1"/>
            <a:r>
              <a:rPr lang="en-US" dirty="0" smtClean="0"/>
              <a:t>Objects nested inside Arrays</a:t>
            </a:r>
          </a:p>
          <a:p>
            <a:pPr lvl="1"/>
            <a:r>
              <a:rPr lang="en-US" dirty="0" smtClean="0"/>
              <a:t>Arrays nested inside other Arrays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objects and arra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2971800"/>
            <a:ext cx="6934200" cy="329482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440</TotalTime>
  <Words>204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Origin</vt:lpstr>
      <vt:lpstr>JavaScript Arrays &amp; Objects</vt:lpstr>
      <vt:lpstr>What is an Array?</vt:lpstr>
      <vt:lpstr>Arrays Con’t</vt:lpstr>
      <vt:lpstr>Arrays Con’t</vt:lpstr>
      <vt:lpstr>What is an Object?</vt:lpstr>
      <vt:lpstr>Objects</vt:lpstr>
      <vt:lpstr>Nesting Arrays &amp; Objects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</dc:title>
  <dc:creator>Kerry</dc:creator>
  <cp:lastModifiedBy>Kerry</cp:lastModifiedBy>
  <cp:revision>20</cp:revision>
  <dcterms:created xsi:type="dcterms:W3CDTF">2013-03-24T16:48:12Z</dcterms:created>
  <dcterms:modified xsi:type="dcterms:W3CDTF">2013-03-25T00:08:54Z</dcterms:modified>
</cp:coreProperties>
</file>