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2" r:id="rId4"/>
    <p:sldId id="259" r:id="rId5"/>
    <p:sldId id="263" r:id="rId6"/>
    <p:sldId id="261" r:id="rId7"/>
    <p:sldId id="260"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96" y="-4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F2589F-33E8-42A7-BCDF-2B51F9172DA2}" type="datetimeFigureOut">
              <a:rPr lang="en-US" smtClean="0"/>
              <a:pPr/>
              <a:t>4/9/2013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2006F97-2C88-403E-B0A0-C14F55DCCF72}"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F2589F-33E8-42A7-BCDF-2B51F9172DA2}"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06F97-2C88-403E-B0A0-C14F55DCC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F2589F-33E8-42A7-BCDF-2B51F9172DA2}"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06F97-2C88-403E-B0A0-C14F55DCCF72}"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F2589F-33E8-42A7-BCDF-2B51F9172DA2}"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06F97-2C88-403E-B0A0-C14F55DCCF72}"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F2589F-33E8-42A7-BCDF-2B51F9172DA2}" type="datetimeFigureOut">
              <a:rPr lang="en-US" smtClean="0"/>
              <a:pPr/>
              <a:t>4/9/2013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72006F97-2C88-403E-B0A0-C14F55DCCF72}"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F2589F-33E8-42A7-BCDF-2B51F9172DA2}" type="datetimeFigureOut">
              <a:rPr lang="en-US" smtClean="0"/>
              <a:pPr/>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06F97-2C88-403E-B0A0-C14F55DCCF72}"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F2589F-33E8-42A7-BCDF-2B51F9172DA2}" type="datetimeFigureOut">
              <a:rPr lang="en-US" smtClean="0"/>
              <a:pPr/>
              <a:t>4/9/2013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06F97-2C88-403E-B0A0-C14F55DCCF72}"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F2589F-33E8-42A7-BCDF-2B51F9172DA2}" type="datetimeFigureOut">
              <a:rPr lang="en-US" smtClean="0"/>
              <a:pPr/>
              <a:t>4/9/2013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06F97-2C88-403E-B0A0-C14F55DCCF72}"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2589F-33E8-42A7-BCDF-2B51F9172DA2}" type="datetimeFigureOut">
              <a:rPr lang="en-US" smtClean="0"/>
              <a:pPr/>
              <a:t>4/9/2013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06F97-2C88-403E-B0A0-C14F55DCCF72}"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F2589F-33E8-42A7-BCDF-2B51F9172DA2}" type="datetimeFigureOut">
              <a:rPr lang="en-US" smtClean="0"/>
              <a:pPr/>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06F97-2C88-403E-B0A0-C14F55DCCF72}"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F2589F-33E8-42A7-BCDF-2B51F9172DA2}" type="datetimeFigureOut">
              <a:rPr lang="en-US" smtClean="0"/>
              <a:pPr/>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06F97-2C88-403E-B0A0-C14F55DCCF72}"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F2589F-33E8-42A7-BCDF-2B51F9172DA2}" type="datetimeFigureOut">
              <a:rPr lang="en-US" smtClean="0"/>
              <a:pPr/>
              <a:t>4/9/2013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2006F97-2C88-403E-B0A0-C14F55DCCF72}"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JavaScript</a:t>
            </a:r>
            <a:br>
              <a:rPr lang="en-US" dirty="0" smtClean="0"/>
            </a:br>
            <a:r>
              <a:rPr lang="en-US" sz="2800" dirty="0" smtClean="0"/>
              <a:t>Booleans &amp; Loops</a:t>
            </a:r>
            <a:endParaRPr lang="en-US" sz="2800" dirty="0"/>
          </a:p>
        </p:txBody>
      </p:sp>
      <p:sp>
        <p:nvSpPr>
          <p:cNvPr id="3" name="Subtitle 2"/>
          <p:cNvSpPr>
            <a:spLocks noGrp="1"/>
          </p:cNvSpPr>
          <p:nvPr>
            <p:ph type="subTitle" idx="1"/>
          </p:nvPr>
        </p:nvSpPr>
        <p:spPr/>
        <p:txBody>
          <a:bodyPr>
            <a:normAutofit fontScale="70000" lnSpcReduction="20000"/>
          </a:bodyPr>
          <a:lstStyle/>
          <a:p>
            <a:r>
              <a:rPr lang="en-US" dirty="0" smtClean="0"/>
              <a:t>Web Design II</a:t>
            </a:r>
          </a:p>
          <a:p>
            <a:r>
              <a:rPr lang="en-US" dirty="0" smtClean="0"/>
              <a:t>Flat Rock Community Schools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a:t>
            </a:r>
            <a:r>
              <a:rPr lang="en-US" dirty="0" smtClean="0"/>
              <a:t>Boolean?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 </a:t>
            </a:r>
            <a:r>
              <a:rPr lang="en-US" dirty="0" smtClean="0"/>
              <a:t>Boolean </a:t>
            </a:r>
            <a:r>
              <a:rPr lang="en-US" dirty="0" smtClean="0"/>
              <a:t>value represents:</a:t>
            </a:r>
          </a:p>
          <a:p>
            <a:pPr lvl="1"/>
            <a:r>
              <a:rPr lang="en-US" dirty="0" smtClean="0"/>
              <a:t>Truth of Falsehood</a:t>
            </a:r>
          </a:p>
          <a:p>
            <a:pPr lvl="1"/>
            <a:r>
              <a:rPr lang="en-US" dirty="0" smtClean="0"/>
              <a:t>On or Off</a:t>
            </a:r>
          </a:p>
          <a:p>
            <a:pPr lvl="1"/>
            <a:r>
              <a:rPr lang="en-US" dirty="0" smtClean="0"/>
              <a:t>Yes or No</a:t>
            </a:r>
            <a:br>
              <a:rPr lang="en-US" dirty="0" smtClean="0"/>
            </a:br>
            <a:endParaRPr lang="en-US" dirty="0" smtClean="0"/>
          </a:p>
          <a:p>
            <a:pPr lvl="1"/>
            <a:r>
              <a:rPr lang="en-US" dirty="0" smtClean="0"/>
              <a:t>There are only two possible values of this type.</a:t>
            </a:r>
          </a:p>
          <a:p>
            <a:pPr lvl="2"/>
            <a:r>
              <a:rPr lang="en-US" dirty="0" smtClean="0">
                <a:solidFill>
                  <a:schemeClr val="bg2">
                    <a:lumMod val="50000"/>
                  </a:schemeClr>
                </a:solidFill>
              </a:rPr>
              <a:t>true or false</a:t>
            </a:r>
            <a:br>
              <a:rPr lang="en-US" dirty="0" smtClean="0">
                <a:solidFill>
                  <a:schemeClr val="bg2">
                    <a:lumMod val="50000"/>
                  </a:schemeClr>
                </a:solidFill>
              </a:rPr>
            </a:br>
            <a:endParaRPr lang="en-US" dirty="0" smtClean="0">
              <a:solidFill>
                <a:schemeClr val="bg2">
                  <a:lumMod val="50000"/>
                </a:schemeClr>
              </a:solidFill>
            </a:endParaRPr>
          </a:p>
          <a:p>
            <a:r>
              <a:rPr lang="en-US" dirty="0" smtClean="0"/>
              <a:t>Boolean Values are generally the result of comparisons you make in your JavaScript programs.</a:t>
            </a:r>
          </a:p>
          <a:p>
            <a:pPr lvl="1"/>
            <a:r>
              <a:rPr lang="en-US" dirty="0" smtClean="0"/>
              <a:t>a === 4</a:t>
            </a:r>
          </a:p>
          <a:p>
            <a:pPr lvl="1"/>
            <a:r>
              <a:rPr lang="en-US" dirty="0" smtClean="0"/>
              <a:t>The code will test to see whether the value of the variable is equal to the number 4. If it is, the result of the comparison will be true. If it not equal to 4, the result of the comparison is false.</a:t>
            </a:r>
          </a:p>
          <a:p>
            <a:pPr lvl="2"/>
            <a:endParaRPr lang="en-US" dirty="0" smtClean="0">
              <a:solidFill>
                <a:schemeClr val="bg2">
                  <a:lumMod val="50000"/>
                </a:schemeClr>
              </a:solidFill>
            </a:endParaRPr>
          </a:p>
          <a:p>
            <a:pPr lvl="2"/>
            <a:endParaRPr lang="en-US" dirty="0" smtClean="0">
              <a:solidFill>
                <a:schemeClr val="bg2">
                  <a:lumMod val="50000"/>
                </a:schemeClr>
              </a:solidFill>
            </a:endParaRPr>
          </a:p>
          <a:p>
            <a:endParaRPr lang="en-US" dirty="0" smtClean="0">
              <a:solidFill>
                <a:schemeClr val="bg2">
                  <a:lumMod val="50000"/>
                </a:schemeClr>
              </a:solidFill>
            </a:endParaRPr>
          </a:p>
        </p:txBody>
      </p:sp>
      <p:sp>
        <p:nvSpPr>
          <p:cNvPr id="5" name="Right Arrow 4"/>
          <p:cNvSpPr/>
          <p:nvPr/>
        </p:nvSpPr>
        <p:spPr>
          <a:xfrm rot="10800000">
            <a:off x="6096000" y="2743200"/>
            <a:ext cx="22860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629400" y="2971800"/>
            <a:ext cx="1600200" cy="646331"/>
          </a:xfrm>
          <a:prstGeom prst="rect">
            <a:avLst/>
          </a:prstGeom>
          <a:noFill/>
        </p:spPr>
        <p:txBody>
          <a:bodyPr wrap="square" rtlCol="0">
            <a:spAutoFit/>
          </a:bodyPr>
          <a:lstStyle/>
          <a:p>
            <a:r>
              <a:rPr lang="en-US" dirty="0" smtClean="0"/>
              <a:t>What will show up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Boolean’s </a:t>
            </a:r>
            <a:r>
              <a:rPr lang="en-US" dirty="0" err="1" smtClean="0"/>
              <a:t>Con’t</a:t>
            </a:r>
            <a:endParaRPr lang="en-US" dirty="0"/>
          </a:p>
        </p:txBody>
      </p:sp>
      <p:sp>
        <p:nvSpPr>
          <p:cNvPr id="3" name="Content Placeholder 2"/>
          <p:cNvSpPr>
            <a:spLocks noGrp="1"/>
          </p:cNvSpPr>
          <p:nvPr>
            <p:ph sz="quarter" idx="1"/>
          </p:nvPr>
        </p:nvSpPr>
        <p:spPr/>
        <p:txBody>
          <a:bodyPr>
            <a:normAutofit fontScale="92500" lnSpcReduction="10000"/>
          </a:bodyPr>
          <a:lstStyle/>
          <a:p>
            <a:pPr lvl="1"/>
            <a:endParaRPr lang="en-US" dirty="0" smtClean="0"/>
          </a:p>
          <a:p>
            <a:r>
              <a:rPr lang="en-US" dirty="0" smtClean="0"/>
              <a:t>The </a:t>
            </a:r>
            <a:r>
              <a:rPr lang="en-US" dirty="0" smtClean="0"/>
              <a:t>computer will solve things people already know</a:t>
            </a:r>
          </a:p>
          <a:p>
            <a:pPr lvl="1"/>
            <a:r>
              <a:rPr lang="en-US" dirty="0" smtClean="0"/>
              <a:t> 1 &gt; 6</a:t>
            </a:r>
          </a:p>
          <a:p>
            <a:pPr lvl="2"/>
            <a:r>
              <a:rPr lang="en-US" dirty="0" smtClean="0">
                <a:solidFill>
                  <a:srgbClr val="00B050"/>
                </a:solidFill>
              </a:rPr>
              <a:t>false</a:t>
            </a:r>
          </a:p>
          <a:p>
            <a:pPr lvl="1"/>
            <a:r>
              <a:rPr lang="en-US" dirty="0" smtClean="0">
                <a:solidFill>
                  <a:schemeClr val="tx1"/>
                </a:solidFill>
              </a:rPr>
              <a:t>1 &lt; 6</a:t>
            </a:r>
          </a:p>
          <a:p>
            <a:pPr lvl="2"/>
            <a:r>
              <a:rPr lang="en-US" dirty="0" smtClean="0">
                <a:solidFill>
                  <a:srgbClr val="00B050"/>
                </a:solidFill>
              </a:rPr>
              <a:t>true</a:t>
            </a:r>
          </a:p>
          <a:p>
            <a:r>
              <a:rPr lang="en-US" dirty="0" smtClean="0"/>
              <a:t>You can do this with any sort of data</a:t>
            </a:r>
          </a:p>
          <a:p>
            <a:r>
              <a:rPr lang="en-US" dirty="0" smtClean="0"/>
              <a:t>The “=“ operator</a:t>
            </a:r>
          </a:p>
          <a:p>
            <a:pPr lvl="1"/>
            <a:r>
              <a:rPr lang="en-US" dirty="0" smtClean="0"/>
              <a:t>Equals sign is used to set a variable</a:t>
            </a:r>
          </a:p>
          <a:p>
            <a:pPr lvl="1"/>
            <a:r>
              <a:rPr lang="en-US" dirty="0" smtClean="0"/>
              <a:t>Therefore, use three equal signs ===</a:t>
            </a:r>
          </a:p>
          <a:p>
            <a:pPr lvl="1"/>
            <a:r>
              <a:rPr lang="en-US" dirty="0" smtClean="0"/>
              <a:t>For example: </a:t>
            </a:r>
          </a:p>
          <a:p>
            <a:pPr lvl="2"/>
            <a:r>
              <a:rPr lang="en-US" dirty="0" smtClean="0"/>
              <a:t>1 === 1</a:t>
            </a:r>
          </a:p>
          <a:p>
            <a:pPr lvl="2"/>
            <a:r>
              <a:rPr lang="en-US" dirty="0" smtClean="0">
                <a:solidFill>
                  <a:srgbClr val="00B050"/>
                </a:solidFill>
              </a:rPr>
              <a:t>true</a:t>
            </a: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 of </a:t>
            </a:r>
            <a:r>
              <a:rPr lang="en-US" dirty="0" smtClean="0"/>
              <a:t>Booleans</a:t>
            </a:r>
            <a:endParaRPr lang="en-US" dirty="0"/>
          </a:p>
        </p:txBody>
      </p:sp>
      <p:pic>
        <p:nvPicPr>
          <p:cNvPr id="6" name="Content Placeholder 5" descr="boolean1.JPG"/>
          <p:cNvPicPr>
            <a:picLocks noGrp="1" noChangeAspect="1"/>
          </p:cNvPicPr>
          <p:nvPr>
            <p:ph sz="quarter" idx="1"/>
          </p:nvPr>
        </p:nvPicPr>
        <p:blipFill>
          <a:blip r:embed="rId2" cstate="print"/>
          <a:stretch>
            <a:fillRect/>
          </a:stretch>
        </p:blipFill>
        <p:spPr>
          <a:xfrm>
            <a:off x="228600" y="1295400"/>
            <a:ext cx="8663206" cy="4648199"/>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lang="en-US" dirty="0" smtClean="0"/>
              <a:t>onsole.log(‘’);</a:t>
            </a:r>
            <a:endParaRPr lang="en-US" dirty="0"/>
          </a:p>
        </p:txBody>
      </p:sp>
      <p:pic>
        <p:nvPicPr>
          <p:cNvPr id="4" name="Content Placeholder 3" descr="loops1.JPG"/>
          <p:cNvPicPr>
            <a:picLocks noGrp="1" noChangeAspect="1"/>
          </p:cNvPicPr>
          <p:nvPr>
            <p:ph sz="quarter" idx="1"/>
          </p:nvPr>
        </p:nvPicPr>
        <p:blipFill>
          <a:blip r:embed="rId2" cstate="print"/>
          <a:stretch>
            <a:fillRect/>
          </a:stretch>
        </p:blipFill>
        <p:spPr>
          <a:xfrm>
            <a:off x="228600" y="1371600"/>
            <a:ext cx="8534400" cy="44196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Loops</a:t>
            </a:r>
            <a:endParaRPr lang="en-US" dirty="0"/>
          </a:p>
        </p:txBody>
      </p:sp>
      <p:sp>
        <p:nvSpPr>
          <p:cNvPr id="3" name="Content Placeholder 2"/>
          <p:cNvSpPr>
            <a:spLocks noGrp="1"/>
          </p:cNvSpPr>
          <p:nvPr>
            <p:ph sz="quarter" idx="1"/>
          </p:nvPr>
        </p:nvSpPr>
        <p:spPr/>
        <p:txBody>
          <a:bodyPr/>
          <a:lstStyle/>
          <a:p>
            <a:r>
              <a:rPr lang="en-US" dirty="0" smtClean="0"/>
              <a:t>Loops in programming automatically run one line of programming more than once (in essence, it loops a true line over and over again, like repeat on a mp3 player until the line or statement becomes false)</a:t>
            </a:r>
          </a:p>
          <a:p>
            <a:pPr lvl="1"/>
            <a:r>
              <a:rPr lang="en-US" dirty="0" smtClean="0"/>
              <a:t>While Loop</a:t>
            </a:r>
          </a:p>
          <a:p>
            <a:pPr lvl="2"/>
            <a:r>
              <a:rPr lang="en-US" dirty="0" smtClean="0"/>
              <a:t>Tests against the condition</a:t>
            </a:r>
          </a:p>
          <a:p>
            <a:pPr lvl="2"/>
            <a:r>
              <a:rPr lang="en-US" dirty="0" smtClean="0"/>
              <a:t>While (1 &gt; 6) { console.log(‘true’);  }</a:t>
            </a:r>
            <a:endParaRPr lang="en-US" dirty="0"/>
          </a:p>
        </p:txBody>
      </p:sp>
      <p:pic>
        <p:nvPicPr>
          <p:cNvPr id="4" name="Picture 3" descr="while loop.JPG"/>
          <p:cNvPicPr>
            <a:picLocks noChangeAspect="1"/>
          </p:cNvPicPr>
          <p:nvPr/>
        </p:nvPicPr>
        <p:blipFill>
          <a:blip r:embed="rId2" cstate="print"/>
          <a:stretch>
            <a:fillRect/>
          </a:stretch>
        </p:blipFill>
        <p:spPr>
          <a:xfrm>
            <a:off x="1447800" y="3733800"/>
            <a:ext cx="5715000" cy="239412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Loops </a:t>
            </a:r>
            <a:r>
              <a:rPr lang="en-US" dirty="0" err="1" smtClean="0"/>
              <a:t>Con’t</a:t>
            </a:r>
            <a:endParaRPr lang="en-US" dirty="0"/>
          </a:p>
        </p:txBody>
      </p:sp>
      <p:sp>
        <p:nvSpPr>
          <p:cNvPr id="3" name="Content Placeholder 2"/>
          <p:cNvSpPr>
            <a:spLocks noGrp="1"/>
          </p:cNvSpPr>
          <p:nvPr>
            <p:ph sz="quarter" idx="1"/>
          </p:nvPr>
        </p:nvSpPr>
        <p:spPr/>
        <p:txBody>
          <a:bodyPr>
            <a:normAutofit/>
          </a:bodyPr>
          <a:lstStyle/>
          <a:p>
            <a:r>
              <a:rPr lang="en-US" dirty="0" smtClean="0"/>
              <a:t>Counter Variables</a:t>
            </a:r>
          </a:p>
          <a:p>
            <a:pPr lvl="1"/>
            <a:r>
              <a:rPr lang="en-US" dirty="0" err="1" smtClean="0"/>
              <a:t>var</a:t>
            </a:r>
            <a:r>
              <a:rPr lang="en-US" dirty="0" smtClean="0"/>
              <a:t> counter = 0</a:t>
            </a:r>
            <a:endParaRPr lang="en-US" dirty="0" smtClean="0"/>
          </a:p>
        </p:txBody>
      </p:sp>
      <p:pic>
        <p:nvPicPr>
          <p:cNvPr id="4" name="Picture 3" descr="Counter.JPG"/>
          <p:cNvPicPr>
            <a:picLocks noChangeAspect="1"/>
          </p:cNvPicPr>
          <p:nvPr/>
        </p:nvPicPr>
        <p:blipFill>
          <a:blip r:embed="rId2" cstate="print"/>
          <a:stretch>
            <a:fillRect/>
          </a:stretch>
        </p:blipFill>
        <p:spPr>
          <a:xfrm>
            <a:off x="228600" y="2286000"/>
            <a:ext cx="8686800" cy="329199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Loops </a:t>
            </a:r>
            <a:r>
              <a:rPr lang="en-US" dirty="0" err="1" smtClean="0"/>
              <a:t>Con’t</a:t>
            </a:r>
            <a:endParaRPr lang="en-US" dirty="0"/>
          </a:p>
        </p:txBody>
      </p:sp>
      <p:pic>
        <p:nvPicPr>
          <p:cNvPr id="4" name="Content Placeholder 3" descr="loop with array.JPG"/>
          <p:cNvPicPr>
            <a:picLocks noGrp="1" noChangeAspect="1"/>
          </p:cNvPicPr>
          <p:nvPr>
            <p:ph sz="quarter" idx="1"/>
          </p:nvPr>
        </p:nvPicPr>
        <p:blipFill>
          <a:blip r:embed="rId2" cstate="print"/>
          <a:stretch>
            <a:fillRect/>
          </a:stretch>
        </p:blipFill>
        <p:spPr>
          <a:xfrm>
            <a:off x="457200" y="1219200"/>
            <a:ext cx="7924800" cy="4963026"/>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a:r>
            <a:r>
              <a:rPr lang="en-US" dirty="0" smtClean="0"/>
              <a:t>or Loop</a:t>
            </a:r>
            <a:endParaRPr lang="en-US" dirty="0"/>
          </a:p>
        </p:txBody>
      </p:sp>
      <p:pic>
        <p:nvPicPr>
          <p:cNvPr id="4" name="Content Placeholder 3" descr="for loop with array.JPG"/>
          <p:cNvPicPr>
            <a:picLocks noGrp="1" noChangeAspect="1"/>
          </p:cNvPicPr>
          <p:nvPr>
            <p:ph sz="quarter" idx="1"/>
          </p:nvPr>
        </p:nvPicPr>
        <p:blipFill>
          <a:blip r:embed="rId2" cstate="print"/>
          <a:stretch>
            <a:fillRect/>
          </a:stretch>
        </p:blipFill>
        <p:spPr>
          <a:xfrm>
            <a:off x="152400" y="1981200"/>
            <a:ext cx="8668475" cy="320675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756</TotalTime>
  <Words>161</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Origin</vt:lpstr>
      <vt:lpstr>JavaScript Booleans &amp; Loops</vt:lpstr>
      <vt:lpstr>What is a Boolean?</vt:lpstr>
      <vt:lpstr>Boolean’s Con’t</vt:lpstr>
      <vt:lpstr>More Examples of Booleans</vt:lpstr>
      <vt:lpstr>console.log(‘’);</vt:lpstr>
      <vt:lpstr>Loops</vt:lpstr>
      <vt:lpstr>Loops Con’t</vt:lpstr>
      <vt:lpstr>Loops Con’t</vt:lpstr>
      <vt:lpstr>for Loop</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dc:title>
  <dc:creator>Kerry</dc:creator>
  <cp:lastModifiedBy>Kerry</cp:lastModifiedBy>
  <cp:revision>36</cp:revision>
  <dcterms:created xsi:type="dcterms:W3CDTF">2013-03-24T16:48:12Z</dcterms:created>
  <dcterms:modified xsi:type="dcterms:W3CDTF">2013-04-10T02:49:17Z</dcterms:modified>
</cp:coreProperties>
</file>