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3" r:id="rId3"/>
    <p:sldId id="265" r:id="rId4"/>
    <p:sldId id="264" r:id="rId5"/>
    <p:sldId id="266" r:id="rId6"/>
    <p:sldId id="267" r:id="rId7"/>
    <p:sldId id="268" r:id="rId8"/>
    <p:sldId id="269" r:id="rId9"/>
    <p:sldId id="270" r:id="rId10"/>
    <p:sldId id="272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6" y="-4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8F2589F-33E8-42A7-BCDF-2B51F9172DA2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006F97-2C88-403E-B0A0-C14F55DCCF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2589F-33E8-42A7-BCDF-2B51F9172DA2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06F97-2C88-403E-B0A0-C14F55DCCF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2589F-33E8-42A7-BCDF-2B51F9172DA2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06F97-2C88-403E-B0A0-C14F55DCCF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1" y="6467474"/>
            <a:ext cx="190849" cy="12031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2589F-33E8-42A7-BCDF-2B51F9172DA2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06F97-2C88-403E-B0A0-C14F55DCCF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8F2589F-33E8-42A7-BCDF-2B51F9172DA2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006F97-2C88-403E-B0A0-C14F55DCCF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2589F-33E8-42A7-BCDF-2B51F9172DA2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06F97-2C88-403E-B0A0-C14F55DCCF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9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2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2589F-33E8-42A7-BCDF-2B51F9172DA2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06F97-2C88-403E-B0A0-C14F55DCCF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2589F-33E8-42A7-BCDF-2B51F9172DA2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06F97-2C88-403E-B0A0-C14F55DCCF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1" y="6467474"/>
            <a:ext cx="190849" cy="12031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2589F-33E8-42A7-BCDF-2B51F9172DA2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06F97-2C88-403E-B0A0-C14F55DCCF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1" y="6467474"/>
            <a:ext cx="190849" cy="12031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1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2589F-33E8-42A7-BCDF-2B51F9172DA2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06F97-2C88-403E-B0A0-C14F55DCCF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1" y="6467474"/>
            <a:ext cx="190849" cy="12031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2589F-33E8-42A7-BCDF-2B51F9172DA2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06F97-2C88-403E-B0A0-C14F55DCCF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1" y="6467474"/>
            <a:ext cx="190849" cy="12031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8F2589F-33E8-42A7-BCDF-2B51F9172DA2}" type="datetimeFigureOut">
              <a:rPr lang="en-US" smtClean="0"/>
              <a:pPr/>
              <a:t>4/21/2013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006F97-2C88-403E-B0A0-C14F55DCCF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1" y="6467474"/>
            <a:ext cx="190849" cy="12031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3657600"/>
            <a:ext cx="68580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JavaScript</a:t>
            </a:r>
            <a:br>
              <a:rPr lang="en-US" dirty="0" smtClean="0"/>
            </a:br>
            <a:r>
              <a:rPr lang="en-US" sz="2800" dirty="0" smtClean="0"/>
              <a:t>Functions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Web Design II</a:t>
            </a:r>
          </a:p>
          <a:p>
            <a:r>
              <a:rPr lang="en-US" dirty="0" smtClean="0"/>
              <a:t>Flat Rock Community Schools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function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1295400"/>
            <a:ext cx="5867400" cy="5003081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console.log really mean?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r>
              <a:rPr lang="en-US" sz="2000" dirty="0" smtClean="0"/>
              <a:t>“console” is an object that holds various info. and functions that can be used in order to log out information into the development console (</a:t>
            </a:r>
            <a:r>
              <a:rPr lang="en-US" sz="2000" dirty="0" smtClean="0"/>
              <a:t>node/web browser) </a:t>
            </a:r>
            <a:r>
              <a:rPr lang="en-US" sz="2000" dirty="0" smtClean="0"/>
              <a:t>to show that it’s running properly.</a:t>
            </a:r>
          </a:p>
          <a:p>
            <a:r>
              <a:rPr lang="en-US" sz="2000" dirty="0" smtClean="0"/>
              <a:t>“log” is a function in console that writes any text you may have into the development console (node/browser)</a:t>
            </a:r>
          </a:p>
          <a:p>
            <a:endParaRPr lang="en-US" dirty="0"/>
          </a:p>
        </p:txBody>
      </p:sp>
      <p:pic>
        <p:nvPicPr>
          <p:cNvPr id="7" name="Picture 6" descr="function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0" y="2895600"/>
            <a:ext cx="4648200" cy="341500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Function?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way to pull out a “block of code” and save it so it can be “called out” whenever you want. </a:t>
            </a:r>
          </a:p>
          <a:p>
            <a:endParaRPr lang="en-US" dirty="0" smtClean="0"/>
          </a:p>
          <a:p>
            <a:r>
              <a:rPr lang="en-US" dirty="0" smtClean="0"/>
              <a:t>Function </a:t>
            </a:r>
            <a:r>
              <a:rPr lang="en-US" dirty="0" err="1" smtClean="0"/>
              <a:t>say_hello</a:t>
            </a:r>
            <a:r>
              <a:rPr lang="en-US" dirty="0" smtClean="0"/>
              <a:t>( ) {</a:t>
            </a:r>
          </a:p>
          <a:p>
            <a:pPr lvl="1"/>
            <a:r>
              <a:rPr lang="en-US" dirty="0" smtClean="0"/>
              <a:t>console.log (‘hello’);</a:t>
            </a:r>
          </a:p>
          <a:p>
            <a:pPr lvl="1"/>
            <a:r>
              <a:rPr lang="en-US" dirty="0" smtClean="0"/>
              <a:t>Console.log (‘world’);</a:t>
            </a:r>
            <a:endParaRPr lang="en-US" dirty="0" smtClean="0"/>
          </a:p>
          <a:p>
            <a:r>
              <a:rPr lang="en-US" dirty="0" smtClean="0"/>
              <a:t>}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837318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functions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590800" y="1447800"/>
            <a:ext cx="6324600" cy="4468467"/>
          </a:xfrm>
        </p:spPr>
      </p:pic>
      <p:sp>
        <p:nvSpPr>
          <p:cNvPr id="5" name="Right Arrow 4"/>
          <p:cNvSpPr/>
          <p:nvPr/>
        </p:nvSpPr>
        <p:spPr>
          <a:xfrm>
            <a:off x="381000" y="1828800"/>
            <a:ext cx="2743200" cy="990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21336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Declaration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Definition </a:t>
            </a:r>
            <a:r>
              <a:rPr lang="en-US" dirty="0" err="1" smtClean="0"/>
              <a:t>Con’t</a:t>
            </a:r>
            <a:r>
              <a:rPr lang="en-US" dirty="0" smtClean="0"/>
              <a:t>..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JavaScript function is a "recipe" of instructions (i.e., statements or commands) whose purpose is to accomplish a well-defined task. When the JavaScript interpreter (i.e., your browser) executes a function, it processes these instructions, one by one, until there are </a:t>
            </a:r>
            <a:r>
              <a:rPr lang="en-US" dirty="0" smtClean="0"/>
              <a:t>no </a:t>
            </a:r>
            <a:r>
              <a:rPr lang="en-US" dirty="0" smtClean="0"/>
              <a:t>more instructions in the function to execute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For example, a JavaScript function whose purpose is to compute the square of a number might be defined as follows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 lvl="1">
              <a:buNone/>
            </a:pPr>
            <a:r>
              <a:rPr lang="en-US" dirty="0" smtClean="0"/>
              <a:t>function square (number) { 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err="1" smtClean="0"/>
              <a:t>var</a:t>
            </a:r>
            <a:r>
              <a:rPr lang="en-US" dirty="0" smtClean="0"/>
              <a:t> result </a:t>
            </a:r>
            <a:r>
              <a:rPr lang="en-US" dirty="0" smtClean="0"/>
              <a:t>= number * number</a:t>
            </a:r>
            <a:r>
              <a:rPr lang="en-US" dirty="0" smtClean="0"/>
              <a:t>;</a:t>
            </a:r>
          </a:p>
          <a:p>
            <a:pPr lvl="1">
              <a:buNone/>
            </a:pPr>
            <a:r>
              <a:rPr lang="en-US" dirty="0" smtClean="0"/>
              <a:t>	return </a:t>
            </a:r>
            <a:r>
              <a:rPr lang="en-US" dirty="0" smtClean="0"/>
              <a:t>result; 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Parenthesis &amp;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Parenthesis allow you to pass information into your function so you can use it later – aka Parameters</a:t>
            </a:r>
            <a:endParaRPr lang="en-US" dirty="0"/>
          </a:p>
        </p:txBody>
      </p:sp>
      <p:pic>
        <p:nvPicPr>
          <p:cNvPr id="4" name="Picture 3" descr="functions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2743200"/>
            <a:ext cx="3819525" cy="2676525"/>
          </a:xfrm>
          <a:prstGeom prst="rect">
            <a:avLst/>
          </a:prstGeom>
        </p:spPr>
      </p:pic>
      <p:pic>
        <p:nvPicPr>
          <p:cNvPr id="5" name="Picture 4" descr="functions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8200" y="2743200"/>
            <a:ext cx="3721725" cy="26479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more than one Parameter</a:t>
            </a:r>
            <a:endParaRPr lang="en-US" dirty="0"/>
          </a:p>
        </p:txBody>
      </p:sp>
      <p:pic>
        <p:nvPicPr>
          <p:cNvPr id="4" name="Content Placeholder 3" descr="function4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600200" y="1371600"/>
            <a:ext cx="5581650" cy="4846433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function5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371600" y="1219200"/>
            <a:ext cx="6457106" cy="5028379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Returns</a:t>
            </a:r>
            <a:endParaRPr lang="en-US" dirty="0"/>
          </a:p>
        </p:txBody>
      </p:sp>
      <p:pic>
        <p:nvPicPr>
          <p:cNvPr id="4" name="Content Placeholder 3" descr="function6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209800"/>
            <a:ext cx="3810520" cy="3171825"/>
          </a:xfrm>
        </p:spPr>
      </p:pic>
      <p:pic>
        <p:nvPicPr>
          <p:cNvPr id="5" name="Picture 4" descr="function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2209800"/>
            <a:ext cx="4067605" cy="3200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3400" y="1219200"/>
            <a:ext cx="800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Some functions can be thought of as "processing units" that accept data from one end and produce results at the other. A function's input is called its </a:t>
            </a:r>
            <a:r>
              <a:rPr lang="en-US" b="1" dirty="0" smtClean="0"/>
              <a:t>parameters</a:t>
            </a:r>
            <a:r>
              <a:rPr lang="en-US" dirty="0" smtClean="0"/>
              <a:t>; its output is called the </a:t>
            </a:r>
            <a:r>
              <a:rPr lang="en-US" b="1" dirty="0" smtClean="0"/>
              <a:t>return value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Assigning a Function to a Variable</a:t>
            </a:r>
            <a:endParaRPr lang="en-US" dirty="0"/>
          </a:p>
        </p:txBody>
      </p:sp>
      <p:pic>
        <p:nvPicPr>
          <p:cNvPr id="4" name="Content Placeholder 3" descr="function8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219200" y="1295400"/>
            <a:ext cx="6772275" cy="4825655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1796</TotalTime>
  <Words>276</Words>
  <Application>Microsoft Office PowerPoint</Application>
  <PresentationFormat>On-screen Show (4:3)</PresentationFormat>
  <Paragraphs>29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Origin</vt:lpstr>
      <vt:lpstr>JavaScript Functions</vt:lpstr>
      <vt:lpstr>What is a Function?</vt:lpstr>
      <vt:lpstr>Slide 3</vt:lpstr>
      <vt:lpstr>Function Definition Con’t.. </vt:lpstr>
      <vt:lpstr>Parenthesis &amp; Parameters</vt:lpstr>
      <vt:lpstr>Adding more than one Parameter</vt:lpstr>
      <vt:lpstr>Slide 7</vt:lpstr>
      <vt:lpstr>Returns</vt:lpstr>
      <vt:lpstr>Assigning a Function to a Variable</vt:lpstr>
      <vt:lpstr>Slide 10</vt:lpstr>
      <vt:lpstr>What does console.log really mean?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JavaScript</dc:title>
  <dc:creator>Kerry</dc:creator>
  <cp:lastModifiedBy>Kerry</cp:lastModifiedBy>
  <cp:revision>78</cp:revision>
  <dcterms:created xsi:type="dcterms:W3CDTF">2013-03-24T16:48:12Z</dcterms:created>
  <dcterms:modified xsi:type="dcterms:W3CDTF">2013-04-22T01:35:57Z</dcterms:modified>
</cp:coreProperties>
</file>