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57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F2589F-33E8-42A7-BCDF-2B51F9172DA2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657600"/>
            <a:ext cx="6858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JavaScript</a:t>
            </a:r>
            <a:br>
              <a:rPr lang="en-US" dirty="0" smtClean="0"/>
            </a:br>
            <a:r>
              <a:rPr lang="en-US" sz="2800" dirty="0" smtClean="0"/>
              <a:t>If/Else Statements </a:t>
            </a:r>
            <a:br>
              <a:rPr lang="en-US" sz="2800" dirty="0" smtClean="0"/>
            </a:br>
            <a:r>
              <a:rPr lang="en-US" sz="2800" dirty="0" smtClean="0"/>
              <a:t>&amp; Comparisons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 Design II</a:t>
            </a:r>
          </a:p>
          <a:p>
            <a:r>
              <a:rPr lang="en-US" dirty="0" smtClean="0"/>
              <a:t>Flat Rock Community Schools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console.log(2 === 2) 		– EQUALS TO</a:t>
            </a:r>
          </a:p>
          <a:p>
            <a:pPr lvl="1"/>
            <a:r>
              <a:rPr lang="en-US" dirty="0" smtClean="0"/>
              <a:t>true</a:t>
            </a:r>
          </a:p>
          <a:p>
            <a:r>
              <a:rPr lang="en-US" dirty="0" smtClean="0"/>
              <a:t>console.log(2 === 8)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console.log(2 !== 8) 		– NOT EQUALS TO</a:t>
            </a:r>
          </a:p>
          <a:p>
            <a:pPr lvl="1"/>
            <a:r>
              <a:rPr lang="en-US" dirty="0" smtClean="0"/>
              <a:t>true</a:t>
            </a:r>
          </a:p>
          <a:p>
            <a:r>
              <a:rPr lang="en-US" dirty="0" smtClean="0"/>
              <a:t>console.log(2 !== 2)</a:t>
            </a:r>
          </a:p>
          <a:p>
            <a:pPr lvl="1"/>
            <a:r>
              <a:rPr lang="en-US" dirty="0" smtClean="0"/>
              <a:t>false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3731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kittens = 2;</a:t>
            </a:r>
          </a:p>
          <a:p>
            <a:r>
              <a:rPr lang="en-US" dirty="0" smtClean="0"/>
              <a:t>console.log(kittens !== 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76273"/>
            <a:ext cx="7848600" cy="41111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317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If/Else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If/Else Statement is used for when you need to make a decision between one or more conditions.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can put any sort of condition in the top initial condition. You can use operators, pieces of data or variables, etc.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52" y="2026921"/>
            <a:ext cx="6096000" cy="29525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If/Else Statements </a:t>
            </a:r>
            <a:r>
              <a:rPr lang="en-US" dirty="0" err="1" smtClean="0"/>
              <a:t>Con’t</a:t>
            </a:r>
            <a:r>
              <a:rPr lang="en-US" dirty="0" smtClean="0"/>
              <a:t>...</a:t>
            </a:r>
            <a:endParaRPr lang="en-US" dirty="0"/>
          </a:p>
        </p:txBody>
      </p:sp>
      <p:pic>
        <p:nvPicPr>
          <p:cNvPr id="4" name="Content Placeholder 3" descr="if els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295401"/>
            <a:ext cx="3478429" cy="4937125"/>
          </a:xfrm>
        </p:spPr>
      </p:pic>
    </p:spTree>
    <p:extLst>
      <p:ext uri="{BB962C8B-B14F-4D97-AF65-F5344CB8AC3E}">
        <p14:creationId xmlns="" xmlns:p14="http://schemas.microsoft.com/office/powerpoint/2010/main" val="54831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If/Else </a:t>
            </a:r>
            <a:r>
              <a:rPr lang="en-US" dirty="0" err="1" smtClean="0"/>
              <a:t>Con’t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make sure the statement is evaluated correctly in an If/Else Statement, add an else if into the middle of it.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fels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133600"/>
            <a:ext cx="2818687" cy="385558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1678</TotalTime>
  <Words>79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JavaScript If/Else Statements  &amp; Comparisons</vt:lpstr>
      <vt:lpstr>Comparisons</vt:lpstr>
      <vt:lpstr>Comparisons Con’t</vt:lpstr>
      <vt:lpstr>What is an If/Else Statement?</vt:lpstr>
      <vt:lpstr>If/Else Statements Con’t...</vt:lpstr>
      <vt:lpstr>If/Else Con’t..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Kerry</dc:creator>
  <cp:lastModifiedBy>Kerry</cp:lastModifiedBy>
  <cp:revision>63</cp:revision>
  <dcterms:created xsi:type="dcterms:W3CDTF">2013-03-24T16:48:12Z</dcterms:created>
  <dcterms:modified xsi:type="dcterms:W3CDTF">2013-04-11T21:36:49Z</dcterms:modified>
</cp:coreProperties>
</file>