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F2589F-33E8-42A7-BCDF-2B51F9172DA2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006F97-2C88-403E-B0A0-C14F55DCCF7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</a:t>
            </a:r>
            <a:br>
              <a:rPr lang="en-US" dirty="0" smtClean="0"/>
            </a:br>
            <a:r>
              <a:rPr lang="en-US" sz="2800" dirty="0" smtClean="0"/>
              <a:t>Strings, Numbers (Integers) and Variables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Web Design II</a:t>
            </a:r>
          </a:p>
          <a:p>
            <a:r>
              <a:rPr lang="en-US" dirty="0" smtClean="0"/>
              <a:t>Flat Rock Community Schools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String is a bunch of characters or text put together into a word, sentence or more.</a:t>
            </a:r>
          </a:p>
          <a:p>
            <a:r>
              <a:rPr lang="en-US" dirty="0" smtClean="0"/>
              <a:t>It is typed with double quotes</a:t>
            </a:r>
          </a:p>
          <a:p>
            <a:pPr lvl="1"/>
            <a:r>
              <a:rPr lang="en-US" dirty="0" smtClean="0"/>
              <a:t> “Hello World”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Hello World</a:t>
            </a:r>
          </a:p>
          <a:p>
            <a:r>
              <a:rPr lang="en-US" dirty="0" smtClean="0"/>
              <a:t>You can write anything inside a string</a:t>
            </a:r>
          </a:p>
          <a:p>
            <a:pPr lvl="1"/>
            <a:r>
              <a:rPr lang="en-US" dirty="0" smtClean="0"/>
              <a:t>The computer will keep it is a string and will assume that you typed it in exactly how you mean it to be.</a:t>
            </a:r>
          </a:p>
          <a:p>
            <a:r>
              <a:rPr lang="en-US" dirty="0" smtClean="0"/>
              <a:t>You can add strings together</a:t>
            </a:r>
          </a:p>
          <a:p>
            <a:pPr lvl="1"/>
            <a:r>
              <a:rPr lang="en-US" dirty="0" smtClean="0"/>
              <a:t>“Hello” + “World”</a:t>
            </a:r>
          </a:p>
          <a:p>
            <a:pPr lvl="2"/>
            <a:r>
              <a:rPr lang="en-US" dirty="0" err="1" smtClean="0">
                <a:solidFill>
                  <a:srgbClr val="00B050"/>
                </a:solidFill>
              </a:rPr>
              <a:t>HelloWorld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of Strings</a:t>
            </a:r>
            <a:endParaRPr lang="en-US" dirty="0"/>
          </a:p>
        </p:txBody>
      </p:sp>
      <p:pic>
        <p:nvPicPr>
          <p:cNvPr id="4" name="Content Placeholder 3" descr="String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8812893" cy="4419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Integers (Numbers) in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do math in JavaScript</a:t>
            </a:r>
          </a:p>
          <a:p>
            <a:pPr lvl="1"/>
            <a:r>
              <a:rPr lang="en-US" dirty="0" smtClean="0"/>
              <a:t>Uses the same syntax as normal computer calculator</a:t>
            </a:r>
          </a:p>
          <a:p>
            <a:pPr lvl="2"/>
            <a:r>
              <a:rPr lang="en-US" dirty="0" smtClean="0"/>
              <a:t>Addition +</a:t>
            </a:r>
          </a:p>
          <a:p>
            <a:pPr lvl="2"/>
            <a:r>
              <a:rPr lang="en-US" dirty="0" smtClean="0"/>
              <a:t>Subtract –</a:t>
            </a:r>
          </a:p>
          <a:p>
            <a:pPr lvl="2"/>
            <a:r>
              <a:rPr lang="en-US" dirty="0" smtClean="0"/>
              <a:t>Multiplication *</a:t>
            </a:r>
          </a:p>
          <a:p>
            <a:pPr lvl="2"/>
            <a:r>
              <a:rPr lang="en-US" dirty="0" smtClean="0"/>
              <a:t>Division /</a:t>
            </a:r>
          </a:p>
          <a:p>
            <a:pPr lvl="2"/>
            <a:r>
              <a:rPr lang="en-US" dirty="0" smtClean="0"/>
              <a:t>Order of Operations</a:t>
            </a:r>
          </a:p>
          <a:p>
            <a:pPr lvl="3"/>
            <a:r>
              <a:rPr lang="en-US" dirty="0" smtClean="0"/>
              <a:t>(5*2)/6</a:t>
            </a:r>
          </a:p>
          <a:p>
            <a:pPr lvl="1"/>
            <a:r>
              <a:rPr lang="en-US" dirty="0" smtClean="0"/>
              <a:t>JavaScript will deal with anything as a decimal</a:t>
            </a:r>
          </a:p>
          <a:p>
            <a:pPr lvl="2"/>
            <a:r>
              <a:rPr lang="en-US" dirty="0" smtClean="0"/>
              <a:t>It will not deal with fractions</a:t>
            </a:r>
          </a:p>
          <a:p>
            <a:r>
              <a:rPr lang="en-US" dirty="0" smtClean="0"/>
              <a:t>Becomes useful when you’re calculating how big to make items, etc.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Integer Use</a:t>
            </a:r>
            <a:endParaRPr lang="en-US" dirty="0"/>
          </a:p>
        </p:txBody>
      </p:sp>
      <p:pic>
        <p:nvPicPr>
          <p:cNvPr id="4" name="Content Placeholder 3" descr="Integer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219200"/>
            <a:ext cx="4797940" cy="50242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Integers &amp; Strings?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add Strings and Integers</a:t>
            </a:r>
          </a:p>
          <a:p>
            <a:pPr lvl="1"/>
            <a:r>
              <a:rPr lang="en-US" dirty="0" smtClean="0"/>
              <a:t>“hello” + 3</a:t>
            </a:r>
          </a:p>
          <a:p>
            <a:pPr lvl="2"/>
            <a:r>
              <a:rPr lang="en-US" dirty="0" smtClean="0"/>
              <a:t>‘hello3’</a:t>
            </a:r>
          </a:p>
          <a:p>
            <a:pPr lvl="1"/>
            <a:r>
              <a:rPr lang="en-US" dirty="0" smtClean="0"/>
              <a:t>“hello” + 3 + 3</a:t>
            </a:r>
          </a:p>
          <a:p>
            <a:pPr lvl="2"/>
            <a:r>
              <a:rPr lang="en-US" dirty="0" smtClean="0"/>
              <a:t>‘hello33’</a:t>
            </a:r>
          </a:p>
          <a:p>
            <a:pPr lvl="1"/>
            <a:r>
              <a:rPr lang="en-US" dirty="0" smtClean="0"/>
              <a:t>“3” + “7”</a:t>
            </a:r>
          </a:p>
          <a:p>
            <a:pPr lvl="2"/>
            <a:r>
              <a:rPr lang="en-US" dirty="0" smtClean="0"/>
              <a:t>‘37’</a:t>
            </a:r>
          </a:p>
          <a:p>
            <a:pPr lvl="2">
              <a:buNone/>
            </a:pPr>
            <a:endParaRPr lang="en-US" dirty="0" smtClean="0"/>
          </a:p>
        </p:txBody>
      </p:sp>
      <p:pic>
        <p:nvPicPr>
          <p:cNvPr id="4" name="Picture 3" descr="Strings + Integ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905000"/>
            <a:ext cx="5906254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Variables are abstract representations of a other things.</a:t>
            </a:r>
          </a:p>
          <a:p>
            <a:pPr lvl="1"/>
            <a:r>
              <a:rPr lang="en-US" dirty="0" smtClean="0"/>
              <a:t>Variables come in handy when you have a lot of characters you need to continuously type</a:t>
            </a:r>
          </a:p>
          <a:p>
            <a:r>
              <a:rPr lang="en-US" dirty="0" smtClean="0"/>
              <a:t>When introducing a new variable</a:t>
            </a:r>
          </a:p>
          <a:p>
            <a:pPr lvl="1"/>
            <a:r>
              <a:rPr lang="en-US" dirty="0" smtClean="0"/>
              <a:t>You use the word: </a:t>
            </a:r>
            <a:r>
              <a:rPr lang="en-US" dirty="0" err="1" smtClean="0"/>
              <a:t>var</a:t>
            </a:r>
            <a:endParaRPr lang="en-US" dirty="0" smtClean="0"/>
          </a:p>
          <a:p>
            <a:pPr lvl="2"/>
            <a:r>
              <a:rPr lang="en-US" dirty="0" err="1" smtClean="0"/>
              <a:t>var</a:t>
            </a:r>
            <a:r>
              <a:rPr lang="en-US" dirty="0" smtClean="0"/>
              <a:t> x = 10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4" name="Picture 3" descr="Varia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352800"/>
            <a:ext cx="5203710" cy="29110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</a:t>
            </a:r>
            <a:r>
              <a:rPr lang="en-US" dirty="0" err="1" smtClean="0"/>
              <a:t>Con’t</a:t>
            </a:r>
            <a:endParaRPr lang="en-US" dirty="0"/>
          </a:p>
        </p:txBody>
      </p:sp>
      <p:pic>
        <p:nvPicPr>
          <p:cNvPr id="4" name="Content Placeholder 3" descr="Variable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8714620" cy="4191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words as variables so other people can understand them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greeting = “Hello”</a:t>
            </a:r>
          </a:p>
          <a:p>
            <a:pPr lvl="2"/>
            <a:r>
              <a:rPr lang="en-US" dirty="0" smtClean="0"/>
              <a:t>greeting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Hello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" name="Picture 3" descr="variable2.JPG"/>
          <p:cNvPicPr>
            <a:picLocks noChangeAspect="1"/>
          </p:cNvPicPr>
          <p:nvPr/>
        </p:nvPicPr>
        <p:blipFill>
          <a:blip r:embed="rId2" cstate="print"/>
          <a:srcRect b="52174"/>
          <a:stretch>
            <a:fillRect/>
          </a:stretch>
        </p:blipFill>
        <p:spPr>
          <a:xfrm>
            <a:off x="152400" y="3657600"/>
            <a:ext cx="8915399" cy="201802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404</TotalTime>
  <Words>261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JavaScript Strings, Numbers (Integers) and Variables</vt:lpstr>
      <vt:lpstr>What is a String?</vt:lpstr>
      <vt:lpstr>More Examples of Strings</vt:lpstr>
      <vt:lpstr>Integers (Numbers) in JavaScript</vt:lpstr>
      <vt:lpstr>Examples of Integer Use</vt:lpstr>
      <vt:lpstr>Adding Integers &amp; Strings?</vt:lpstr>
      <vt:lpstr>Variables</vt:lpstr>
      <vt:lpstr>Variables Con’t</vt:lpstr>
      <vt:lpstr>Variables Con’t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Kerry</dc:creator>
  <cp:lastModifiedBy>Kerry</cp:lastModifiedBy>
  <cp:revision>14</cp:revision>
  <dcterms:created xsi:type="dcterms:W3CDTF">2013-03-24T16:48:12Z</dcterms:created>
  <dcterms:modified xsi:type="dcterms:W3CDTF">2013-03-24T23:33:04Z</dcterms:modified>
</cp:coreProperties>
</file>